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7"/>
  </p:notesMasterIdLst>
  <p:sldIdLst>
    <p:sldId id="256" r:id="rId2"/>
    <p:sldId id="264" r:id="rId3"/>
    <p:sldId id="258" r:id="rId4"/>
    <p:sldId id="282" r:id="rId5"/>
    <p:sldId id="288" r:id="rId6"/>
    <p:sldId id="257" r:id="rId7"/>
    <p:sldId id="284" r:id="rId8"/>
    <p:sldId id="289" r:id="rId9"/>
    <p:sldId id="285" r:id="rId10"/>
    <p:sldId id="286" r:id="rId11"/>
    <p:sldId id="287" r:id="rId12"/>
    <p:sldId id="259" r:id="rId13"/>
    <p:sldId id="276" r:id="rId14"/>
    <p:sldId id="277" r:id="rId15"/>
    <p:sldId id="278" r:id="rId16"/>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44" d="100"/>
          <a:sy n="44" d="100"/>
        </p:scale>
        <p:origin x="-2052" y="-5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0455B55-D288-4AA1-8F3D-C5B496B44BEC}" type="doc">
      <dgm:prSet loTypeId="urn:microsoft.com/office/officeart/2005/8/layout/vList6" loCatId="process" qsTypeId="urn:microsoft.com/office/officeart/2005/8/quickstyle/simple1" qsCatId="simple" csTypeId="urn:microsoft.com/office/officeart/2005/8/colors/accent1_2" csCatId="accent1" phldr="1"/>
      <dgm:spPr/>
      <dgm:t>
        <a:bodyPr/>
        <a:lstStyle/>
        <a:p>
          <a:endParaRPr lang="es-AR"/>
        </a:p>
      </dgm:t>
    </dgm:pt>
    <dgm:pt modelId="{8881FB4A-4E2C-4F1A-B686-CE8100A20853}">
      <dgm:prSet phldrT="[Texto]" custT="1"/>
      <dgm:spPr>
        <a:solidFill>
          <a:srgbClr val="0070C0"/>
        </a:solidFill>
      </dgm:spPr>
      <dgm:t>
        <a:bodyPr/>
        <a:lstStyle/>
        <a:p>
          <a:r>
            <a:rPr lang="es-AR" sz="3600" b="1" dirty="0" smtClean="0">
              <a:solidFill>
                <a:schemeClr val="bg1"/>
              </a:solidFill>
            </a:rPr>
            <a:t>Enojo</a:t>
          </a:r>
          <a:r>
            <a:rPr lang="es-AR" sz="6500" dirty="0" smtClean="0"/>
            <a:t> </a:t>
          </a:r>
          <a:endParaRPr lang="es-AR" sz="6500" dirty="0"/>
        </a:p>
      </dgm:t>
    </dgm:pt>
    <dgm:pt modelId="{F6D0A8F9-41DB-4ECA-9A6F-135CC070E1B8}" type="parTrans" cxnId="{A268D7AF-03A3-474D-A93C-36095F171651}">
      <dgm:prSet/>
      <dgm:spPr/>
      <dgm:t>
        <a:bodyPr/>
        <a:lstStyle/>
        <a:p>
          <a:endParaRPr lang="es-AR"/>
        </a:p>
      </dgm:t>
    </dgm:pt>
    <dgm:pt modelId="{A1132F66-4833-4C85-980D-85215F493B64}" type="sibTrans" cxnId="{A268D7AF-03A3-474D-A93C-36095F171651}">
      <dgm:prSet/>
      <dgm:spPr/>
      <dgm:t>
        <a:bodyPr/>
        <a:lstStyle/>
        <a:p>
          <a:endParaRPr lang="es-AR"/>
        </a:p>
      </dgm:t>
    </dgm:pt>
    <dgm:pt modelId="{F8FEE81E-F33B-48B2-8FA9-E7DAE15592F5}">
      <dgm:prSet phldrT="[Texto]" custT="1"/>
      <dgm:spPr/>
      <dgm:t>
        <a:bodyPr/>
        <a:lstStyle/>
        <a:p>
          <a:r>
            <a:rPr lang="es-ES" sz="2000" i="1" dirty="0" smtClean="0"/>
            <a:t>Aumenta el flujo sanguíneo,  Aumenta el ritmo cardiaco. </a:t>
          </a:r>
          <a:endParaRPr lang="es-AR" sz="2000" i="1" dirty="0"/>
        </a:p>
      </dgm:t>
    </dgm:pt>
    <dgm:pt modelId="{05595DE2-DA64-47C6-BEE0-7698CE7B8BE5}" type="parTrans" cxnId="{7AD96D6F-9C16-48FB-8CFE-4E3E34881A8F}">
      <dgm:prSet/>
      <dgm:spPr/>
      <dgm:t>
        <a:bodyPr/>
        <a:lstStyle/>
        <a:p>
          <a:endParaRPr lang="es-AR"/>
        </a:p>
      </dgm:t>
    </dgm:pt>
    <dgm:pt modelId="{D4BFF9A9-0F84-46CD-974D-37F025814DFF}" type="sibTrans" cxnId="{7AD96D6F-9C16-48FB-8CFE-4E3E34881A8F}">
      <dgm:prSet/>
      <dgm:spPr/>
      <dgm:t>
        <a:bodyPr/>
        <a:lstStyle/>
        <a:p>
          <a:endParaRPr lang="es-AR"/>
        </a:p>
      </dgm:t>
    </dgm:pt>
    <dgm:pt modelId="{4810F955-98E9-4126-9E22-6C9C63756A33}">
      <dgm:prSet phldrT="[Texto]" custT="1"/>
      <dgm:spPr/>
      <dgm:t>
        <a:bodyPr/>
        <a:lstStyle/>
        <a:p>
          <a:r>
            <a:rPr lang="es-ES" sz="2000" i="1" dirty="0" smtClean="0"/>
            <a:t>Haciendo más fácil empuñar un arma o golpear a un enemigo</a:t>
          </a:r>
          <a:endParaRPr lang="es-AR" sz="2000" i="1" dirty="0"/>
        </a:p>
      </dgm:t>
    </dgm:pt>
    <dgm:pt modelId="{FBBCB54A-F080-4E55-857F-676323CC2932}" type="parTrans" cxnId="{C339EF1E-77EE-418B-A5B4-AFC8F6E27559}">
      <dgm:prSet/>
      <dgm:spPr/>
      <dgm:t>
        <a:bodyPr/>
        <a:lstStyle/>
        <a:p>
          <a:endParaRPr lang="es-AR"/>
        </a:p>
      </dgm:t>
    </dgm:pt>
    <dgm:pt modelId="{EC0075A0-E548-43F4-8781-5E91AC781F3F}" type="sibTrans" cxnId="{C339EF1E-77EE-418B-A5B4-AFC8F6E27559}">
      <dgm:prSet/>
      <dgm:spPr/>
      <dgm:t>
        <a:bodyPr/>
        <a:lstStyle/>
        <a:p>
          <a:endParaRPr lang="es-AR"/>
        </a:p>
      </dgm:t>
    </dgm:pt>
    <dgm:pt modelId="{68FCDC4D-44FB-4915-8C4F-6E4DD5EDD854}">
      <dgm:prSet phldrT="[Texto]" custT="1"/>
      <dgm:spPr>
        <a:solidFill>
          <a:srgbClr val="0070C0"/>
        </a:solidFill>
      </dgm:spPr>
      <dgm:t>
        <a:bodyPr/>
        <a:lstStyle/>
        <a:p>
          <a:r>
            <a:rPr lang="es-AR" sz="3200" b="1" dirty="0" smtClean="0">
              <a:solidFill>
                <a:schemeClr val="bg1"/>
              </a:solidFill>
            </a:rPr>
            <a:t>Miedo</a:t>
          </a:r>
          <a:r>
            <a:rPr lang="es-AR" sz="6000" dirty="0" smtClean="0"/>
            <a:t> </a:t>
          </a:r>
          <a:endParaRPr lang="es-AR" sz="6000" dirty="0"/>
        </a:p>
      </dgm:t>
    </dgm:pt>
    <dgm:pt modelId="{982E1E82-0051-4D9D-B09A-100995403C1E}" type="parTrans" cxnId="{035E0B7D-8AA6-4D61-B7A9-2C3F178980FB}">
      <dgm:prSet/>
      <dgm:spPr/>
      <dgm:t>
        <a:bodyPr/>
        <a:lstStyle/>
        <a:p>
          <a:endParaRPr lang="es-AR"/>
        </a:p>
      </dgm:t>
    </dgm:pt>
    <dgm:pt modelId="{BDA48F12-894B-4F9C-B697-95CDA95D5BB6}" type="sibTrans" cxnId="{035E0B7D-8AA6-4D61-B7A9-2C3F178980FB}">
      <dgm:prSet/>
      <dgm:spPr/>
      <dgm:t>
        <a:bodyPr/>
        <a:lstStyle/>
        <a:p>
          <a:endParaRPr lang="es-AR"/>
        </a:p>
      </dgm:t>
    </dgm:pt>
    <dgm:pt modelId="{32B22835-8CC4-48FF-BF83-9DD88F0E77CA}">
      <dgm:prSet phldrT="[Texto]" custT="1"/>
      <dgm:spPr/>
      <dgm:t>
        <a:bodyPr/>
        <a:lstStyle/>
        <a:p>
          <a:r>
            <a:rPr lang="es-ES" sz="2000" dirty="0" smtClean="0"/>
            <a:t>La sangre se retira del rostro,  lo que explica la palidez y la sensación de quedarse frío</a:t>
          </a:r>
          <a:endParaRPr lang="es-AR" sz="2000" dirty="0"/>
        </a:p>
      </dgm:t>
    </dgm:pt>
    <dgm:pt modelId="{5FF06BD9-D109-4B08-861F-E16C4DA7754C}" type="parTrans" cxnId="{F34A0A5B-D3AB-4E8F-B442-2F2DA7788A52}">
      <dgm:prSet/>
      <dgm:spPr/>
      <dgm:t>
        <a:bodyPr/>
        <a:lstStyle/>
        <a:p>
          <a:endParaRPr lang="es-AR"/>
        </a:p>
      </dgm:t>
    </dgm:pt>
    <dgm:pt modelId="{C842083A-9C9F-48A1-9151-5C8D66366312}" type="sibTrans" cxnId="{F34A0A5B-D3AB-4E8F-B442-2F2DA7788A52}">
      <dgm:prSet/>
      <dgm:spPr/>
      <dgm:t>
        <a:bodyPr/>
        <a:lstStyle/>
        <a:p>
          <a:endParaRPr lang="es-AR"/>
        </a:p>
      </dgm:t>
    </dgm:pt>
    <dgm:pt modelId="{567CA469-D7E5-4DE8-A4B4-1FDA4F4C8634}">
      <dgm:prSet phldrT="[Texto]"/>
      <dgm:spPr/>
      <dgm:t>
        <a:bodyPr/>
        <a:lstStyle/>
        <a:p>
          <a:endParaRPr lang="es-AR" sz="2300" dirty="0"/>
        </a:p>
      </dgm:t>
    </dgm:pt>
    <dgm:pt modelId="{6D5B9749-F706-4C4E-8E66-ECBFA28E1BAF}" type="parTrans" cxnId="{65347510-AE84-48CF-AE32-C4EFF0C978F8}">
      <dgm:prSet/>
      <dgm:spPr/>
      <dgm:t>
        <a:bodyPr/>
        <a:lstStyle/>
        <a:p>
          <a:endParaRPr lang="es-AR"/>
        </a:p>
      </dgm:t>
    </dgm:pt>
    <dgm:pt modelId="{E7154FFD-22C3-48E4-A28D-783D7C1DFBB7}" type="sibTrans" cxnId="{65347510-AE84-48CF-AE32-C4EFF0C978F8}">
      <dgm:prSet/>
      <dgm:spPr/>
      <dgm:t>
        <a:bodyPr/>
        <a:lstStyle/>
        <a:p>
          <a:endParaRPr lang="es-AR"/>
        </a:p>
      </dgm:t>
    </dgm:pt>
    <dgm:pt modelId="{AF07791B-E78B-455B-B7C0-F084C5C88E1F}" type="pres">
      <dgm:prSet presAssocID="{D0455B55-D288-4AA1-8F3D-C5B496B44BEC}" presName="Name0" presStyleCnt="0">
        <dgm:presLayoutVars>
          <dgm:dir/>
          <dgm:animLvl val="lvl"/>
          <dgm:resizeHandles/>
        </dgm:presLayoutVars>
      </dgm:prSet>
      <dgm:spPr/>
      <dgm:t>
        <a:bodyPr/>
        <a:lstStyle/>
        <a:p>
          <a:endParaRPr lang="es-AR"/>
        </a:p>
      </dgm:t>
    </dgm:pt>
    <dgm:pt modelId="{A72F51B9-372D-4C49-AAD5-7AB6DEBC81A2}" type="pres">
      <dgm:prSet presAssocID="{8881FB4A-4E2C-4F1A-B686-CE8100A20853}" presName="linNode" presStyleCnt="0"/>
      <dgm:spPr/>
    </dgm:pt>
    <dgm:pt modelId="{28DCAA0C-60E1-463F-8909-70635ED72826}" type="pres">
      <dgm:prSet presAssocID="{8881FB4A-4E2C-4F1A-B686-CE8100A20853}" presName="parentShp" presStyleLbl="node1" presStyleIdx="0" presStyleCnt="2" custScaleX="65812">
        <dgm:presLayoutVars>
          <dgm:bulletEnabled val="1"/>
        </dgm:presLayoutVars>
      </dgm:prSet>
      <dgm:spPr/>
      <dgm:t>
        <a:bodyPr/>
        <a:lstStyle/>
        <a:p>
          <a:endParaRPr lang="es-AR"/>
        </a:p>
      </dgm:t>
    </dgm:pt>
    <dgm:pt modelId="{77DFB2E5-3268-4983-AC3F-E1714501CEF1}" type="pres">
      <dgm:prSet presAssocID="{8881FB4A-4E2C-4F1A-B686-CE8100A20853}" presName="childShp" presStyleLbl="bgAccFollowNode1" presStyleIdx="0" presStyleCnt="2">
        <dgm:presLayoutVars>
          <dgm:bulletEnabled val="1"/>
        </dgm:presLayoutVars>
      </dgm:prSet>
      <dgm:spPr/>
      <dgm:t>
        <a:bodyPr/>
        <a:lstStyle/>
        <a:p>
          <a:endParaRPr lang="es-AR"/>
        </a:p>
      </dgm:t>
    </dgm:pt>
    <dgm:pt modelId="{39EE3F8A-FDF3-4233-8C0C-36151C9757B1}" type="pres">
      <dgm:prSet presAssocID="{A1132F66-4833-4C85-980D-85215F493B64}" presName="spacing" presStyleCnt="0"/>
      <dgm:spPr/>
    </dgm:pt>
    <dgm:pt modelId="{D65756C9-8B68-45CB-AE92-5A75F370EE59}" type="pres">
      <dgm:prSet presAssocID="{68FCDC4D-44FB-4915-8C4F-6E4DD5EDD854}" presName="linNode" presStyleCnt="0"/>
      <dgm:spPr/>
    </dgm:pt>
    <dgm:pt modelId="{252B0628-D99A-446C-9E4C-67D27D639781}" type="pres">
      <dgm:prSet presAssocID="{68FCDC4D-44FB-4915-8C4F-6E4DD5EDD854}" presName="parentShp" presStyleLbl="node1" presStyleIdx="1" presStyleCnt="2" custScaleX="65812">
        <dgm:presLayoutVars>
          <dgm:bulletEnabled val="1"/>
        </dgm:presLayoutVars>
      </dgm:prSet>
      <dgm:spPr/>
      <dgm:t>
        <a:bodyPr/>
        <a:lstStyle/>
        <a:p>
          <a:endParaRPr lang="es-AR"/>
        </a:p>
      </dgm:t>
    </dgm:pt>
    <dgm:pt modelId="{7CC35950-CFF0-4503-B95A-B249BBE3EC9B}" type="pres">
      <dgm:prSet presAssocID="{68FCDC4D-44FB-4915-8C4F-6E4DD5EDD854}" presName="childShp" presStyleLbl="bgAccFollowNode1" presStyleIdx="1" presStyleCnt="2">
        <dgm:presLayoutVars>
          <dgm:bulletEnabled val="1"/>
        </dgm:presLayoutVars>
      </dgm:prSet>
      <dgm:spPr/>
      <dgm:t>
        <a:bodyPr/>
        <a:lstStyle/>
        <a:p>
          <a:endParaRPr lang="es-AR"/>
        </a:p>
      </dgm:t>
    </dgm:pt>
  </dgm:ptLst>
  <dgm:cxnLst>
    <dgm:cxn modelId="{316187E7-2E9D-4B96-A234-012A22E36C79}" type="presOf" srcId="{68FCDC4D-44FB-4915-8C4F-6E4DD5EDD854}" destId="{252B0628-D99A-446C-9E4C-67D27D639781}" srcOrd="0" destOrd="0" presId="urn:microsoft.com/office/officeart/2005/8/layout/vList6"/>
    <dgm:cxn modelId="{7AD96D6F-9C16-48FB-8CFE-4E3E34881A8F}" srcId="{8881FB4A-4E2C-4F1A-B686-CE8100A20853}" destId="{F8FEE81E-F33B-48B2-8FA9-E7DAE15592F5}" srcOrd="0" destOrd="0" parTransId="{05595DE2-DA64-47C6-BEE0-7698CE7B8BE5}" sibTransId="{D4BFF9A9-0F84-46CD-974D-37F025814DFF}"/>
    <dgm:cxn modelId="{44908C55-E0E9-4B29-83C1-0D4E22DF4080}" type="presOf" srcId="{567CA469-D7E5-4DE8-A4B4-1FDA4F4C8634}" destId="{7CC35950-CFF0-4503-B95A-B249BBE3EC9B}" srcOrd="0" destOrd="0" presId="urn:microsoft.com/office/officeart/2005/8/layout/vList6"/>
    <dgm:cxn modelId="{F34A0A5B-D3AB-4E8F-B442-2F2DA7788A52}" srcId="{68FCDC4D-44FB-4915-8C4F-6E4DD5EDD854}" destId="{32B22835-8CC4-48FF-BF83-9DD88F0E77CA}" srcOrd="1" destOrd="0" parTransId="{5FF06BD9-D109-4B08-861F-E16C4DA7754C}" sibTransId="{C842083A-9C9F-48A1-9151-5C8D66366312}"/>
    <dgm:cxn modelId="{035E0B7D-8AA6-4D61-B7A9-2C3F178980FB}" srcId="{D0455B55-D288-4AA1-8F3D-C5B496B44BEC}" destId="{68FCDC4D-44FB-4915-8C4F-6E4DD5EDD854}" srcOrd="1" destOrd="0" parTransId="{982E1E82-0051-4D9D-B09A-100995403C1E}" sibTransId="{BDA48F12-894B-4F9C-B697-95CDA95D5BB6}"/>
    <dgm:cxn modelId="{A268D7AF-03A3-474D-A93C-36095F171651}" srcId="{D0455B55-D288-4AA1-8F3D-C5B496B44BEC}" destId="{8881FB4A-4E2C-4F1A-B686-CE8100A20853}" srcOrd="0" destOrd="0" parTransId="{F6D0A8F9-41DB-4ECA-9A6F-135CC070E1B8}" sibTransId="{A1132F66-4833-4C85-980D-85215F493B64}"/>
    <dgm:cxn modelId="{C339EF1E-77EE-418B-A5B4-AFC8F6E27559}" srcId="{8881FB4A-4E2C-4F1A-B686-CE8100A20853}" destId="{4810F955-98E9-4126-9E22-6C9C63756A33}" srcOrd="1" destOrd="0" parTransId="{FBBCB54A-F080-4E55-857F-676323CC2932}" sibTransId="{EC0075A0-E548-43F4-8781-5E91AC781F3F}"/>
    <dgm:cxn modelId="{32B11DD0-4841-4A37-B760-A1D50040A6D4}" type="presOf" srcId="{8881FB4A-4E2C-4F1A-B686-CE8100A20853}" destId="{28DCAA0C-60E1-463F-8909-70635ED72826}" srcOrd="0" destOrd="0" presId="urn:microsoft.com/office/officeart/2005/8/layout/vList6"/>
    <dgm:cxn modelId="{F9D9EBF7-5352-46F3-B118-BA785D168F57}" type="presOf" srcId="{4810F955-98E9-4126-9E22-6C9C63756A33}" destId="{77DFB2E5-3268-4983-AC3F-E1714501CEF1}" srcOrd="0" destOrd="1" presId="urn:microsoft.com/office/officeart/2005/8/layout/vList6"/>
    <dgm:cxn modelId="{2F6B0826-DDC4-429D-852C-87B732989B1F}" type="presOf" srcId="{32B22835-8CC4-48FF-BF83-9DD88F0E77CA}" destId="{7CC35950-CFF0-4503-B95A-B249BBE3EC9B}" srcOrd="0" destOrd="1" presId="urn:microsoft.com/office/officeart/2005/8/layout/vList6"/>
    <dgm:cxn modelId="{247A6B8D-EEA4-4E41-B77B-663800A29FA1}" type="presOf" srcId="{D0455B55-D288-4AA1-8F3D-C5B496B44BEC}" destId="{AF07791B-E78B-455B-B7C0-F084C5C88E1F}" srcOrd="0" destOrd="0" presId="urn:microsoft.com/office/officeart/2005/8/layout/vList6"/>
    <dgm:cxn modelId="{CE3A89E3-24CE-47F1-9804-F79ED228411D}" type="presOf" srcId="{F8FEE81E-F33B-48B2-8FA9-E7DAE15592F5}" destId="{77DFB2E5-3268-4983-AC3F-E1714501CEF1}" srcOrd="0" destOrd="0" presId="urn:microsoft.com/office/officeart/2005/8/layout/vList6"/>
    <dgm:cxn modelId="{65347510-AE84-48CF-AE32-C4EFF0C978F8}" srcId="{68FCDC4D-44FB-4915-8C4F-6E4DD5EDD854}" destId="{567CA469-D7E5-4DE8-A4B4-1FDA4F4C8634}" srcOrd="0" destOrd="0" parTransId="{6D5B9749-F706-4C4E-8E66-ECBFA28E1BAF}" sibTransId="{E7154FFD-22C3-48E4-A28D-783D7C1DFBB7}"/>
    <dgm:cxn modelId="{94D2051B-CBEB-4391-9240-7027C84A9F0A}" type="presParOf" srcId="{AF07791B-E78B-455B-B7C0-F084C5C88E1F}" destId="{A72F51B9-372D-4C49-AAD5-7AB6DEBC81A2}" srcOrd="0" destOrd="0" presId="urn:microsoft.com/office/officeart/2005/8/layout/vList6"/>
    <dgm:cxn modelId="{E3A23A10-2D35-4F8A-A63D-1BDC846E1954}" type="presParOf" srcId="{A72F51B9-372D-4C49-AAD5-7AB6DEBC81A2}" destId="{28DCAA0C-60E1-463F-8909-70635ED72826}" srcOrd="0" destOrd="0" presId="urn:microsoft.com/office/officeart/2005/8/layout/vList6"/>
    <dgm:cxn modelId="{7793EAB7-3710-417A-AA2C-1BE9E3083695}" type="presParOf" srcId="{A72F51B9-372D-4C49-AAD5-7AB6DEBC81A2}" destId="{77DFB2E5-3268-4983-AC3F-E1714501CEF1}" srcOrd="1" destOrd="0" presId="urn:microsoft.com/office/officeart/2005/8/layout/vList6"/>
    <dgm:cxn modelId="{23FC7DDF-5969-4F8E-BDB4-A2B8F8DE1C4E}" type="presParOf" srcId="{AF07791B-E78B-455B-B7C0-F084C5C88E1F}" destId="{39EE3F8A-FDF3-4233-8C0C-36151C9757B1}" srcOrd="1" destOrd="0" presId="urn:microsoft.com/office/officeart/2005/8/layout/vList6"/>
    <dgm:cxn modelId="{E9D94588-D0AF-4B83-9FED-1B3987D15287}" type="presParOf" srcId="{AF07791B-E78B-455B-B7C0-F084C5C88E1F}" destId="{D65756C9-8B68-45CB-AE92-5A75F370EE59}" srcOrd="2" destOrd="0" presId="urn:microsoft.com/office/officeart/2005/8/layout/vList6"/>
    <dgm:cxn modelId="{976DC3C6-867D-4F6C-98E6-F0458752CEE7}" type="presParOf" srcId="{D65756C9-8B68-45CB-AE92-5A75F370EE59}" destId="{252B0628-D99A-446C-9E4C-67D27D639781}" srcOrd="0" destOrd="0" presId="urn:microsoft.com/office/officeart/2005/8/layout/vList6"/>
    <dgm:cxn modelId="{12082A8B-F563-4A08-B2CA-9875640D125E}" type="presParOf" srcId="{D65756C9-8B68-45CB-AE92-5A75F370EE59}" destId="{7CC35950-CFF0-4503-B95A-B249BBE3EC9B}"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10B635B-B6E2-46AB-8A1D-00B3D8C862E6}" type="doc">
      <dgm:prSet loTypeId="urn:microsoft.com/office/officeart/2005/8/layout/vList6" loCatId="process" qsTypeId="urn:microsoft.com/office/officeart/2005/8/quickstyle/simple1" qsCatId="simple" csTypeId="urn:microsoft.com/office/officeart/2005/8/colors/accent1_2" csCatId="accent1" phldr="1"/>
      <dgm:spPr/>
      <dgm:t>
        <a:bodyPr/>
        <a:lstStyle/>
        <a:p>
          <a:endParaRPr lang="es-AR"/>
        </a:p>
      </dgm:t>
    </dgm:pt>
    <dgm:pt modelId="{F47ED6B5-D7AF-40A6-B95D-297E9F891545}">
      <dgm:prSet phldrT="[Texto]"/>
      <dgm:spPr>
        <a:solidFill>
          <a:srgbClr val="FF0000"/>
        </a:solidFill>
      </dgm:spPr>
      <dgm:t>
        <a:bodyPr/>
        <a:lstStyle/>
        <a:p>
          <a:r>
            <a:rPr lang="es-AR" b="1" dirty="0" smtClean="0">
              <a:solidFill>
                <a:schemeClr val="bg1"/>
              </a:solidFill>
            </a:rPr>
            <a:t>Felicidad</a:t>
          </a:r>
          <a:endParaRPr lang="es-AR" b="1" dirty="0">
            <a:solidFill>
              <a:schemeClr val="bg1"/>
            </a:solidFill>
          </a:endParaRPr>
        </a:p>
      </dgm:t>
    </dgm:pt>
    <dgm:pt modelId="{951D4989-69F4-4ACD-AA14-DBF8C11C532C}" type="parTrans" cxnId="{841F8CDD-2057-4761-A13A-8086CDCE6B1C}">
      <dgm:prSet/>
      <dgm:spPr/>
      <dgm:t>
        <a:bodyPr/>
        <a:lstStyle/>
        <a:p>
          <a:endParaRPr lang="es-AR"/>
        </a:p>
      </dgm:t>
    </dgm:pt>
    <dgm:pt modelId="{06332A25-A949-42C0-A46E-CCE11AFCB097}" type="sibTrans" cxnId="{841F8CDD-2057-4761-A13A-8086CDCE6B1C}">
      <dgm:prSet/>
      <dgm:spPr/>
      <dgm:t>
        <a:bodyPr/>
        <a:lstStyle/>
        <a:p>
          <a:endParaRPr lang="es-AR"/>
        </a:p>
      </dgm:t>
    </dgm:pt>
    <dgm:pt modelId="{3910953A-F547-40BF-ADEF-BF66BB8FDA91}">
      <dgm:prSet phldrT="[Texto]"/>
      <dgm:spPr/>
      <dgm:t>
        <a:bodyPr/>
        <a:lstStyle/>
        <a:p>
          <a:r>
            <a:rPr lang="es-ES" dirty="0" smtClean="0"/>
            <a:t>Se encarga de inhibir los sentimientos negativos .</a:t>
          </a:r>
          <a:endParaRPr lang="es-AR" dirty="0"/>
        </a:p>
      </dgm:t>
    </dgm:pt>
    <dgm:pt modelId="{3596E3C5-A939-4D93-82F8-5DB64B8D2EB1}" type="parTrans" cxnId="{58163D32-AE11-44E8-877E-EEE8178D78CA}">
      <dgm:prSet/>
      <dgm:spPr/>
      <dgm:t>
        <a:bodyPr/>
        <a:lstStyle/>
        <a:p>
          <a:endParaRPr lang="es-AR"/>
        </a:p>
      </dgm:t>
    </dgm:pt>
    <dgm:pt modelId="{BEB5BA73-EEC4-412D-950D-2D1E52A34865}" type="sibTrans" cxnId="{58163D32-AE11-44E8-877E-EEE8178D78CA}">
      <dgm:prSet/>
      <dgm:spPr/>
      <dgm:t>
        <a:bodyPr/>
        <a:lstStyle/>
        <a:p>
          <a:endParaRPr lang="es-AR"/>
        </a:p>
      </dgm:t>
    </dgm:pt>
    <dgm:pt modelId="{EB3DB3CB-97EA-4CF6-89FF-8A167BE9429A}">
      <dgm:prSet phldrT="[Texto]"/>
      <dgm:spPr>
        <a:solidFill>
          <a:srgbClr val="FF0000"/>
        </a:solidFill>
      </dgm:spPr>
      <dgm:t>
        <a:bodyPr/>
        <a:lstStyle/>
        <a:p>
          <a:r>
            <a:rPr lang="es-AR" b="1" dirty="0" smtClean="0">
              <a:solidFill>
                <a:schemeClr val="bg1"/>
              </a:solidFill>
            </a:rPr>
            <a:t>AMOR</a:t>
          </a:r>
          <a:r>
            <a:rPr lang="es-AR" dirty="0" smtClean="0"/>
            <a:t> </a:t>
          </a:r>
          <a:endParaRPr lang="es-AR" dirty="0"/>
        </a:p>
      </dgm:t>
    </dgm:pt>
    <dgm:pt modelId="{879473A7-855D-4AD6-8F91-C0C48C698F7E}" type="parTrans" cxnId="{F697089D-A8D4-4245-9610-F100F6173AC9}">
      <dgm:prSet/>
      <dgm:spPr/>
      <dgm:t>
        <a:bodyPr/>
        <a:lstStyle/>
        <a:p>
          <a:endParaRPr lang="es-AR"/>
        </a:p>
      </dgm:t>
    </dgm:pt>
    <dgm:pt modelId="{65643EDB-D386-482B-82B7-D994DFB0BB1D}" type="sibTrans" cxnId="{F697089D-A8D4-4245-9610-F100F6173AC9}">
      <dgm:prSet/>
      <dgm:spPr/>
      <dgm:t>
        <a:bodyPr/>
        <a:lstStyle/>
        <a:p>
          <a:endParaRPr lang="es-AR"/>
        </a:p>
      </dgm:t>
    </dgm:pt>
    <dgm:pt modelId="{C03BFB7E-F843-42D7-857B-E71424AB89A3}">
      <dgm:prSet phldrT="[Texto]"/>
      <dgm:spPr/>
      <dgm:t>
        <a:bodyPr/>
        <a:lstStyle/>
        <a:p>
          <a:r>
            <a:rPr lang="es-ES" dirty="0" smtClean="0"/>
            <a:t>Sentimientos de ternura</a:t>
          </a:r>
          <a:endParaRPr lang="es-AR" dirty="0"/>
        </a:p>
      </dgm:t>
    </dgm:pt>
    <dgm:pt modelId="{0E199367-2D29-4E39-9511-938E25314516}" type="parTrans" cxnId="{3D3C6EC8-06E9-4B84-BBE0-13C019FFF53F}">
      <dgm:prSet/>
      <dgm:spPr/>
      <dgm:t>
        <a:bodyPr/>
        <a:lstStyle/>
        <a:p>
          <a:endParaRPr lang="es-AR"/>
        </a:p>
      </dgm:t>
    </dgm:pt>
    <dgm:pt modelId="{F769178B-9F97-4A9A-BDAA-F8FF86E9386D}" type="sibTrans" cxnId="{3D3C6EC8-06E9-4B84-BBE0-13C019FFF53F}">
      <dgm:prSet/>
      <dgm:spPr/>
      <dgm:t>
        <a:bodyPr/>
        <a:lstStyle/>
        <a:p>
          <a:endParaRPr lang="es-AR"/>
        </a:p>
      </dgm:t>
    </dgm:pt>
    <dgm:pt modelId="{BBB332FB-533F-46D1-9DD8-05CCAB58214A}">
      <dgm:prSet phldrT="[Texto]"/>
      <dgm:spPr/>
      <dgm:t>
        <a:bodyPr/>
        <a:lstStyle/>
        <a:p>
          <a:r>
            <a:rPr lang="es-ES" dirty="0" smtClean="0"/>
            <a:t>Aumenta el caudal de energía </a:t>
          </a:r>
          <a:endParaRPr lang="es-AR" dirty="0"/>
        </a:p>
      </dgm:t>
    </dgm:pt>
    <dgm:pt modelId="{573D672D-1661-4C5B-962C-54F2490CFB67}" type="parTrans" cxnId="{75841FE0-689D-4B0D-828C-2275AD368C5E}">
      <dgm:prSet/>
      <dgm:spPr/>
      <dgm:t>
        <a:bodyPr/>
        <a:lstStyle/>
        <a:p>
          <a:endParaRPr lang="es-AR"/>
        </a:p>
      </dgm:t>
    </dgm:pt>
    <dgm:pt modelId="{0447D083-989F-4A21-ADB3-8B96FD02DC8B}" type="sibTrans" cxnId="{75841FE0-689D-4B0D-828C-2275AD368C5E}">
      <dgm:prSet/>
      <dgm:spPr/>
      <dgm:t>
        <a:bodyPr/>
        <a:lstStyle/>
        <a:p>
          <a:endParaRPr lang="es-AR"/>
        </a:p>
      </dgm:t>
    </dgm:pt>
    <dgm:pt modelId="{7EF42C7A-FD86-48CB-8481-E8CB2764D841}">
      <dgm:prSet phldrT="[Texto]"/>
      <dgm:spPr/>
      <dgm:t>
        <a:bodyPr/>
        <a:lstStyle/>
        <a:p>
          <a:r>
            <a:rPr lang="es-ES" dirty="0" smtClean="0"/>
            <a:t> Satisfacción sexual </a:t>
          </a:r>
          <a:endParaRPr lang="es-AR" dirty="0"/>
        </a:p>
      </dgm:t>
    </dgm:pt>
    <dgm:pt modelId="{C5C978E6-37D8-4962-974E-451398907353}" type="parTrans" cxnId="{D5845DA7-4C90-4F0B-BC3F-EAC5902A2CAC}">
      <dgm:prSet/>
      <dgm:spPr/>
      <dgm:t>
        <a:bodyPr/>
        <a:lstStyle/>
        <a:p>
          <a:endParaRPr lang="es-AR"/>
        </a:p>
      </dgm:t>
    </dgm:pt>
    <dgm:pt modelId="{309E98A2-614D-4AEA-95DB-A0FB56C935F2}" type="sibTrans" cxnId="{D5845DA7-4C90-4F0B-BC3F-EAC5902A2CAC}">
      <dgm:prSet/>
      <dgm:spPr/>
      <dgm:t>
        <a:bodyPr/>
        <a:lstStyle/>
        <a:p>
          <a:endParaRPr lang="es-AR"/>
        </a:p>
      </dgm:t>
    </dgm:pt>
    <dgm:pt modelId="{B67A7C6E-BD95-42B4-93BF-C9355C4E77FA}">
      <dgm:prSet phldrT="[Texto]"/>
      <dgm:spPr/>
      <dgm:t>
        <a:bodyPr/>
        <a:lstStyle/>
        <a:p>
          <a:endParaRPr lang="es-AR" dirty="0"/>
        </a:p>
      </dgm:t>
    </dgm:pt>
    <dgm:pt modelId="{7A978E2B-6039-4D6B-8971-EA6B6CFDE048}" type="parTrans" cxnId="{3942F57B-7EB8-4E16-A45A-2D68E617A311}">
      <dgm:prSet/>
      <dgm:spPr/>
      <dgm:t>
        <a:bodyPr/>
        <a:lstStyle/>
        <a:p>
          <a:endParaRPr lang="es-AR"/>
        </a:p>
      </dgm:t>
    </dgm:pt>
    <dgm:pt modelId="{EFAD1F17-F0C4-44DB-99E2-698908B0599F}" type="sibTrans" cxnId="{3942F57B-7EB8-4E16-A45A-2D68E617A311}">
      <dgm:prSet/>
      <dgm:spPr/>
      <dgm:t>
        <a:bodyPr/>
        <a:lstStyle/>
        <a:p>
          <a:endParaRPr lang="es-AR"/>
        </a:p>
      </dgm:t>
    </dgm:pt>
    <dgm:pt modelId="{F0453FAE-DEF9-46AC-9681-C4D731FC2537}" type="pres">
      <dgm:prSet presAssocID="{F10B635B-B6E2-46AB-8A1D-00B3D8C862E6}" presName="Name0" presStyleCnt="0">
        <dgm:presLayoutVars>
          <dgm:dir/>
          <dgm:animLvl val="lvl"/>
          <dgm:resizeHandles/>
        </dgm:presLayoutVars>
      </dgm:prSet>
      <dgm:spPr/>
      <dgm:t>
        <a:bodyPr/>
        <a:lstStyle/>
        <a:p>
          <a:endParaRPr lang="es-AR"/>
        </a:p>
      </dgm:t>
    </dgm:pt>
    <dgm:pt modelId="{5EE09123-C7A8-4788-86AA-4C0C6EAE59AB}" type="pres">
      <dgm:prSet presAssocID="{F47ED6B5-D7AF-40A6-B95D-297E9F891545}" presName="linNode" presStyleCnt="0"/>
      <dgm:spPr/>
    </dgm:pt>
    <dgm:pt modelId="{068AA5E4-F772-4ABB-B702-11DAD0524505}" type="pres">
      <dgm:prSet presAssocID="{F47ED6B5-D7AF-40A6-B95D-297E9F891545}" presName="parentShp" presStyleLbl="node1" presStyleIdx="0" presStyleCnt="2">
        <dgm:presLayoutVars>
          <dgm:bulletEnabled val="1"/>
        </dgm:presLayoutVars>
      </dgm:prSet>
      <dgm:spPr/>
      <dgm:t>
        <a:bodyPr/>
        <a:lstStyle/>
        <a:p>
          <a:endParaRPr lang="es-AR"/>
        </a:p>
      </dgm:t>
    </dgm:pt>
    <dgm:pt modelId="{83D81979-3682-40D6-A122-DCF97FA01D5F}" type="pres">
      <dgm:prSet presAssocID="{F47ED6B5-D7AF-40A6-B95D-297E9F891545}" presName="childShp" presStyleLbl="bgAccFollowNode1" presStyleIdx="0" presStyleCnt="2">
        <dgm:presLayoutVars>
          <dgm:bulletEnabled val="1"/>
        </dgm:presLayoutVars>
      </dgm:prSet>
      <dgm:spPr/>
      <dgm:t>
        <a:bodyPr/>
        <a:lstStyle/>
        <a:p>
          <a:endParaRPr lang="es-AR"/>
        </a:p>
      </dgm:t>
    </dgm:pt>
    <dgm:pt modelId="{E842B7A8-6313-4532-8729-C3B51392B1FD}" type="pres">
      <dgm:prSet presAssocID="{06332A25-A949-42C0-A46E-CCE11AFCB097}" presName="spacing" presStyleCnt="0"/>
      <dgm:spPr/>
    </dgm:pt>
    <dgm:pt modelId="{C3FAACD2-C0BE-4A35-97C8-F981264ACD1D}" type="pres">
      <dgm:prSet presAssocID="{EB3DB3CB-97EA-4CF6-89FF-8A167BE9429A}" presName="linNode" presStyleCnt="0"/>
      <dgm:spPr/>
    </dgm:pt>
    <dgm:pt modelId="{B3726ADE-7B59-4F6C-9860-C89F4004F47D}" type="pres">
      <dgm:prSet presAssocID="{EB3DB3CB-97EA-4CF6-89FF-8A167BE9429A}" presName="parentShp" presStyleLbl="node1" presStyleIdx="1" presStyleCnt="2" custLinFactNeighborY="-2245">
        <dgm:presLayoutVars>
          <dgm:bulletEnabled val="1"/>
        </dgm:presLayoutVars>
      </dgm:prSet>
      <dgm:spPr/>
      <dgm:t>
        <a:bodyPr/>
        <a:lstStyle/>
        <a:p>
          <a:endParaRPr lang="es-AR"/>
        </a:p>
      </dgm:t>
    </dgm:pt>
    <dgm:pt modelId="{7E6DEE90-3647-4C6E-86CD-553419F63E0A}" type="pres">
      <dgm:prSet presAssocID="{EB3DB3CB-97EA-4CF6-89FF-8A167BE9429A}" presName="childShp" presStyleLbl="bgAccFollowNode1" presStyleIdx="1" presStyleCnt="2">
        <dgm:presLayoutVars>
          <dgm:bulletEnabled val="1"/>
        </dgm:presLayoutVars>
      </dgm:prSet>
      <dgm:spPr/>
      <dgm:t>
        <a:bodyPr/>
        <a:lstStyle/>
        <a:p>
          <a:endParaRPr lang="es-AR"/>
        </a:p>
      </dgm:t>
    </dgm:pt>
  </dgm:ptLst>
  <dgm:cxnLst>
    <dgm:cxn modelId="{3942F57B-7EB8-4E16-A45A-2D68E617A311}" srcId="{EB3DB3CB-97EA-4CF6-89FF-8A167BE9429A}" destId="{B67A7C6E-BD95-42B4-93BF-C9355C4E77FA}" srcOrd="0" destOrd="0" parTransId="{7A978E2B-6039-4D6B-8971-EA6B6CFDE048}" sibTransId="{EFAD1F17-F0C4-44DB-99E2-698908B0599F}"/>
    <dgm:cxn modelId="{58163D32-AE11-44E8-877E-EEE8178D78CA}" srcId="{F47ED6B5-D7AF-40A6-B95D-297E9F891545}" destId="{3910953A-F547-40BF-ADEF-BF66BB8FDA91}" srcOrd="0" destOrd="0" parTransId="{3596E3C5-A939-4D93-82F8-5DB64B8D2EB1}" sibTransId="{BEB5BA73-EEC4-412D-950D-2D1E52A34865}"/>
    <dgm:cxn modelId="{6ADB4825-3BA9-4074-BCFF-31A16F02EA54}" type="presOf" srcId="{F47ED6B5-D7AF-40A6-B95D-297E9F891545}" destId="{068AA5E4-F772-4ABB-B702-11DAD0524505}" srcOrd="0" destOrd="0" presId="urn:microsoft.com/office/officeart/2005/8/layout/vList6"/>
    <dgm:cxn modelId="{D5845DA7-4C90-4F0B-BC3F-EAC5902A2CAC}" srcId="{EB3DB3CB-97EA-4CF6-89FF-8A167BE9429A}" destId="{7EF42C7A-FD86-48CB-8481-E8CB2764D841}" srcOrd="2" destOrd="0" parTransId="{C5C978E6-37D8-4962-974E-451398907353}" sibTransId="{309E98A2-614D-4AEA-95DB-A0FB56C935F2}"/>
    <dgm:cxn modelId="{6EDEAFDF-75C0-47D9-96E9-2633E848D1B6}" type="presOf" srcId="{F10B635B-B6E2-46AB-8A1D-00B3D8C862E6}" destId="{F0453FAE-DEF9-46AC-9681-C4D731FC2537}" srcOrd="0" destOrd="0" presId="urn:microsoft.com/office/officeart/2005/8/layout/vList6"/>
    <dgm:cxn modelId="{75841FE0-689D-4B0D-828C-2275AD368C5E}" srcId="{F47ED6B5-D7AF-40A6-B95D-297E9F891545}" destId="{BBB332FB-533F-46D1-9DD8-05CCAB58214A}" srcOrd="1" destOrd="0" parTransId="{573D672D-1661-4C5B-962C-54F2490CFB67}" sibTransId="{0447D083-989F-4A21-ADB3-8B96FD02DC8B}"/>
    <dgm:cxn modelId="{6B866748-7762-4065-9077-7FF6F6B89968}" type="presOf" srcId="{B67A7C6E-BD95-42B4-93BF-C9355C4E77FA}" destId="{7E6DEE90-3647-4C6E-86CD-553419F63E0A}" srcOrd="0" destOrd="0" presId="urn:microsoft.com/office/officeart/2005/8/layout/vList6"/>
    <dgm:cxn modelId="{A8B414AB-D931-4C66-A9D7-295E0BB65A4C}" type="presOf" srcId="{7EF42C7A-FD86-48CB-8481-E8CB2764D841}" destId="{7E6DEE90-3647-4C6E-86CD-553419F63E0A}" srcOrd="0" destOrd="2" presId="urn:microsoft.com/office/officeart/2005/8/layout/vList6"/>
    <dgm:cxn modelId="{AA0BC58E-408F-4405-8595-AEBEE293652F}" type="presOf" srcId="{C03BFB7E-F843-42D7-857B-E71424AB89A3}" destId="{7E6DEE90-3647-4C6E-86CD-553419F63E0A}" srcOrd="0" destOrd="1" presId="urn:microsoft.com/office/officeart/2005/8/layout/vList6"/>
    <dgm:cxn modelId="{F697089D-A8D4-4245-9610-F100F6173AC9}" srcId="{F10B635B-B6E2-46AB-8A1D-00B3D8C862E6}" destId="{EB3DB3CB-97EA-4CF6-89FF-8A167BE9429A}" srcOrd="1" destOrd="0" parTransId="{879473A7-855D-4AD6-8F91-C0C48C698F7E}" sibTransId="{65643EDB-D386-482B-82B7-D994DFB0BB1D}"/>
    <dgm:cxn modelId="{7B4F78FC-7F89-494A-8BF0-A8610F4D14B1}" type="presOf" srcId="{3910953A-F547-40BF-ADEF-BF66BB8FDA91}" destId="{83D81979-3682-40D6-A122-DCF97FA01D5F}" srcOrd="0" destOrd="0" presId="urn:microsoft.com/office/officeart/2005/8/layout/vList6"/>
    <dgm:cxn modelId="{3D3C6EC8-06E9-4B84-BBE0-13C019FFF53F}" srcId="{EB3DB3CB-97EA-4CF6-89FF-8A167BE9429A}" destId="{C03BFB7E-F843-42D7-857B-E71424AB89A3}" srcOrd="1" destOrd="0" parTransId="{0E199367-2D29-4E39-9511-938E25314516}" sibTransId="{F769178B-9F97-4A9A-BDAA-F8FF86E9386D}"/>
    <dgm:cxn modelId="{23B4C29F-7533-4E96-968B-DF90B860EF92}" type="presOf" srcId="{BBB332FB-533F-46D1-9DD8-05CCAB58214A}" destId="{83D81979-3682-40D6-A122-DCF97FA01D5F}" srcOrd="0" destOrd="1" presId="urn:microsoft.com/office/officeart/2005/8/layout/vList6"/>
    <dgm:cxn modelId="{841F8CDD-2057-4761-A13A-8086CDCE6B1C}" srcId="{F10B635B-B6E2-46AB-8A1D-00B3D8C862E6}" destId="{F47ED6B5-D7AF-40A6-B95D-297E9F891545}" srcOrd="0" destOrd="0" parTransId="{951D4989-69F4-4ACD-AA14-DBF8C11C532C}" sibTransId="{06332A25-A949-42C0-A46E-CCE11AFCB097}"/>
    <dgm:cxn modelId="{7535037E-07AF-4DA8-B068-86F3CB6610C8}" type="presOf" srcId="{EB3DB3CB-97EA-4CF6-89FF-8A167BE9429A}" destId="{B3726ADE-7B59-4F6C-9860-C89F4004F47D}" srcOrd="0" destOrd="0" presId="urn:microsoft.com/office/officeart/2005/8/layout/vList6"/>
    <dgm:cxn modelId="{59889233-B9DC-4F3F-AA59-D8CB760E5474}" type="presParOf" srcId="{F0453FAE-DEF9-46AC-9681-C4D731FC2537}" destId="{5EE09123-C7A8-4788-86AA-4C0C6EAE59AB}" srcOrd="0" destOrd="0" presId="urn:microsoft.com/office/officeart/2005/8/layout/vList6"/>
    <dgm:cxn modelId="{E7C0143B-65EF-49DD-8044-913901C2C400}" type="presParOf" srcId="{5EE09123-C7A8-4788-86AA-4C0C6EAE59AB}" destId="{068AA5E4-F772-4ABB-B702-11DAD0524505}" srcOrd="0" destOrd="0" presId="urn:microsoft.com/office/officeart/2005/8/layout/vList6"/>
    <dgm:cxn modelId="{DB124FCE-88CF-45CF-87EB-290068A04B84}" type="presParOf" srcId="{5EE09123-C7A8-4788-86AA-4C0C6EAE59AB}" destId="{83D81979-3682-40D6-A122-DCF97FA01D5F}" srcOrd="1" destOrd="0" presId="urn:microsoft.com/office/officeart/2005/8/layout/vList6"/>
    <dgm:cxn modelId="{9DC475B6-3FA0-4DDE-98C2-063626AFA159}" type="presParOf" srcId="{F0453FAE-DEF9-46AC-9681-C4D731FC2537}" destId="{E842B7A8-6313-4532-8729-C3B51392B1FD}" srcOrd="1" destOrd="0" presId="urn:microsoft.com/office/officeart/2005/8/layout/vList6"/>
    <dgm:cxn modelId="{2352793E-49CE-4276-927B-B9AD35578C49}" type="presParOf" srcId="{F0453FAE-DEF9-46AC-9681-C4D731FC2537}" destId="{C3FAACD2-C0BE-4A35-97C8-F981264ACD1D}" srcOrd="2" destOrd="0" presId="urn:microsoft.com/office/officeart/2005/8/layout/vList6"/>
    <dgm:cxn modelId="{9E9922A4-3A60-4238-9649-5627B13B0D6D}" type="presParOf" srcId="{C3FAACD2-C0BE-4A35-97C8-F981264ACD1D}" destId="{B3726ADE-7B59-4F6C-9860-C89F4004F47D}" srcOrd="0" destOrd="0" presId="urn:microsoft.com/office/officeart/2005/8/layout/vList6"/>
    <dgm:cxn modelId="{B501EB85-4261-47E5-9141-0D7238081577}" type="presParOf" srcId="{C3FAACD2-C0BE-4A35-97C8-F981264ACD1D}" destId="{7E6DEE90-3647-4C6E-86CD-553419F63E0A}"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E05AB37-E97F-4631-BC95-4F78E7183042}" type="doc">
      <dgm:prSet loTypeId="urn:microsoft.com/office/officeart/2009/3/layout/PhasedProcess" loCatId="process" qsTypeId="urn:microsoft.com/office/officeart/2005/8/quickstyle/simple1" qsCatId="simple" csTypeId="urn:microsoft.com/office/officeart/2005/8/colors/colorful2" csCatId="colorful" phldr="1"/>
      <dgm:spPr/>
      <dgm:t>
        <a:bodyPr/>
        <a:lstStyle/>
        <a:p>
          <a:endParaRPr lang="es-CL"/>
        </a:p>
      </dgm:t>
    </dgm:pt>
    <dgm:pt modelId="{0E17485F-2026-4190-BC89-EE621FA8BD36}">
      <dgm:prSet phldrT="[Texto]"/>
      <dgm:spPr/>
      <dgm:t>
        <a:bodyPr/>
        <a:lstStyle/>
        <a:p>
          <a:r>
            <a:rPr lang="es-CL" dirty="0" smtClean="0"/>
            <a:t>CI</a:t>
          </a:r>
          <a:endParaRPr lang="es-CL" dirty="0"/>
        </a:p>
      </dgm:t>
    </dgm:pt>
    <dgm:pt modelId="{9E3950FF-5EB0-4F79-A47A-DD1779EEF8E7}" type="parTrans" cxnId="{40DB04C2-E7EC-4891-902F-E5889440156D}">
      <dgm:prSet/>
      <dgm:spPr/>
      <dgm:t>
        <a:bodyPr/>
        <a:lstStyle/>
        <a:p>
          <a:endParaRPr lang="es-CL"/>
        </a:p>
      </dgm:t>
    </dgm:pt>
    <dgm:pt modelId="{E33CF8A0-4F8B-4BDF-B959-0EB079B720E9}" type="sibTrans" cxnId="{40DB04C2-E7EC-4891-902F-E5889440156D}">
      <dgm:prSet/>
      <dgm:spPr/>
      <dgm:t>
        <a:bodyPr/>
        <a:lstStyle/>
        <a:p>
          <a:endParaRPr lang="es-CL"/>
        </a:p>
      </dgm:t>
    </dgm:pt>
    <dgm:pt modelId="{CEED4ED5-9852-4061-807A-D25DF689BFC3}">
      <dgm:prSet phldrT="[Texto]" custT="1"/>
      <dgm:spPr/>
      <dgm:t>
        <a:bodyPr/>
        <a:lstStyle/>
        <a:p>
          <a:r>
            <a:rPr lang="es-CL" sz="1200" dirty="0" smtClean="0"/>
            <a:t>Habilidades Intelectuales</a:t>
          </a:r>
          <a:endParaRPr lang="es-CL" sz="1200" dirty="0"/>
        </a:p>
      </dgm:t>
    </dgm:pt>
    <dgm:pt modelId="{88BA77A1-F2C3-4408-85CE-F8D9EF85FFF4}" type="parTrans" cxnId="{7E551EF0-4AFC-40D1-B928-2DD2039ECFB6}">
      <dgm:prSet/>
      <dgm:spPr/>
      <dgm:t>
        <a:bodyPr/>
        <a:lstStyle/>
        <a:p>
          <a:endParaRPr lang="es-CL"/>
        </a:p>
      </dgm:t>
    </dgm:pt>
    <dgm:pt modelId="{FDF6E9D4-38E4-47DA-BF88-CEAA0FDB7385}" type="sibTrans" cxnId="{7E551EF0-4AFC-40D1-B928-2DD2039ECFB6}">
      <dgm:prSet/>
      <dgm:spPr/>
      <dgm:t>
        <a:bodyPr/>
        <a:lstStyle/>
        <a:p>
          <a:endParaRPr lang="es-CL"/>
        </a:p>
      </dgm:t>
    </dgm:pt>
    <dgm:pt modelId="{CCC5E99A-0824-4E1B-B13E-DE66B5198936}">
      <dgm:prSet phldrT="[Texto]" custT="1"/>
      <dgm:spPr/>
      <dgm:t>
        <a:bodyPr/>
        <a:lstStyle/>
        <a:p>
          <a:r>
            <a:rPr lang="es-CL" sz="1200" smtClean="0"/>
            <a:t>Ambicioso, </a:t>
          </a:r>
          <a:r>
            <a:rPr lang="es-CL" sz="1200" dirty="0" smtClean="0"/>
            <a:t>critico, inexpresivo , indiferentes</a:t>
          </a:r>
          <a:endParaRPr lang="es-CL" sz="1200" dirty="0"/>
        </a:p>
      </dgm:t>
    </dgm:pt>
    <dgm:pt modelId="{C00B05F3-8C28-4B90-A3BE-417AEA863927}" type="parTrans" cxnId="{52399602-9F35-4052-87CB-86722B408606}">
      <dgm:prSet/>
      <dgm:spPr/>
      <dgm:t>
        <a:bodyPr/>
        <a:lstStyle/>
        <a:p>
          <a:endParaRPr lang="es-CL"/>
        </a:p>
      </dgm:t>
    </dgm:pt>
    <dgm:pt modelId="{3D830A32-17D9-4FFB-8868-042CA819215F}" type="sibTrans" cxnId="{52399602-9F35-4052-87CB-86722B408606}">
      <dgm:prSet/>
      <dgm:spPr/>
      <dgm:t>
        <a:bodyPr/>
        <a:lstStyle/>
        <a:p>
          <a:endParaRPr lang="es-CL"/>
        </a:p>
      </dgm:t>
    </dgm:pt>
    <dgm:pt modelId="{AE73D66E-8D6D-43BE-B39C-A0327D9CB9DD}">
      <dgm:prSet phldrT="[Texto]"/>
      <dgm:spPr/>
      <dgm:t>
        <a:bodyPr/>
        <a:lstStyle/>
        <a:p>
          <a:r>
            <a:rPr lang="es-CL" dirty="0" smtClean="0"/>
            <a:t>IE</a:t>
          </a:r>
          <a:endParaRPr lang="es-CL" dirty="0"/>
        </a:p>
      </dgm:t>
    </dgm:pt>
    <dgm:pt modelId="{49BE8D0A-E05E-4A3E-A486-15F685741E42}" type="parTrans" cxnId="{917C7710-272B-4448-B370-80C0C68D97AF}">
      <dgm:prSet/>
      <dgm:spPr/>
      <dgm:t>
        <a:bodyPr/>
        <a:lstStyle/>
        <a:p>
          <a:endParaRPr lang="es-CL"/>
        </a:p>
      </dgm:t>
    </dgm:pt>
    <dgm:pt modelId="{DE6F6EF7-41B3-4927-84B6-5FC644687B40}" type="sibTrans" cxnId="{917C7710-272B-4448-B370-80C0C68D97AF}">
      <dgm:prSet/>
      <dgm:spPr/>
      <dgm:t>
        <a:bodyPr/>
        <a:lstStyle/>
        <a:p>
          <a:endParaRPr lang="es-CL"/>
        </a:p>
      </dgm:t>
    </dgm:pt>
    <dgm:pt modelId="{1229619E-D56C-4DE6-BEAE-58499DF4FF3C}">
      <dgm:prSet phldrT="[Texto]" custT="1"/>
      <dgm:spPr/>
      <dgm:t>
        <a:bodyPr/>
        <a:lstStyle/>
        <a:p>
          <a:r>
            <a:rPr lang="es-CL" sz="1400" dirty="0" smtClean="0"/>
            <a:t>Equilibrado, sociable, alegres</a:t>
          </a:r>
          <a:endParaRPr lang="es-CL" sz="1400" dirty="0"/>
        </a:p>
      </dgm:t>
    </dgm:pt>
    <dgm:pt modelId="{FF221FD5-F47B-4954-AAEE-9EE00A9AB1D5}" type="parTrans" cxnId="{78824FD1-420B-4512-8BCE-891AACB7F446}">
      <dgm:prSet/>
      <dgm:spPr/>
      <dgm:t>
        <a:bodyPr/>
        <a:lstStyle/>
        <a:p>
          <a:endParaRPr lang="es-CL"/>
        </a:p>
      </dgm:t>
    </dgm:pt>
    <dgm:pt modelId="{789B345C-46E2-44E7-81E6-EB8F234ADD06}" type="sibTrans" cxnId="{78824FD1-420B-4512-8BCE-891AACB7F446}">
      <dgm:prSet/>
      <dgm:spPr/>
      <dgm:t>
        <a:bodyPr/>
        <a:lstStyle/>
        <a:p>
          <a:endParaRPr lang="es-CL"/>
        </a:p>
      </dgm:t>
    </dgm:pt>
    <dgm:pt modelId="{A5698F19-6887-4B99-913A-5A62274E8978}">
      <dgm:prSet phldrT="[Texto]" custT="1"/>
      <dgm:spPr>
        <a:solidFill>
          <a:schemeClr val="accent3">
            <a:lumMod val="40000"/>
            <a:lumOff val="60000"/>
          </a:schemeClr>
        </a:solidFill>
      </dgm:spPr>
      <dgm:t>
        <a:bodyPr/>
        <a:lstStyle/>
        <a:p>
          <a:r>
            <a:rPr lang="es-CL" sz="1200" dirty="0" smtClean="0"/>
            <a:t>Comprometido con las causas y las personas, son </a:t>
          </a:r>
          <a:r>
            <a:rPr lang="es-CL" sz="1400" dirty="0" smtClean="0"/>
            <a:t>éticos</a:t>
          </a:r>
          <a:endParaRPr lang="es-CL" sz="1200" dirty="0"/>
        </a:p>
      </dgm:t>
    </dgm:pt>
    <dgm:pt modelId="{FA8F45FE-146F-49EC-8D2F-61FB9C49F3C5}" type="parTrans" cxnId="{82027F98-142C-42A2-8622-DE117A868F54}">
      <dgm:prSet/>
      <dgm:spPr/>
      <dgm:t>
        <a:bodyPr/>
        <a:lstStyle/>
        <a:p>
          <a:endParaRPr lang="es-CL"/>
        </a:p>
      </dgm:t>
    </dgm:pt>
    <dgm:pt modelId="{A897112D-4A88-4158-B591-922344C3E868}" type="sibTrans" cxnId="{82027F98-142C-42A2-8622-DE117A868F54}">
      <dgm:prSet/>
      <dgm:spPr/>
      <dgm:t>
        <a:bodyPr/>
        <a:lstStyle/>
        <a:p>
          <a:endParaRPr lang="es-CL"/>
        </a:p>
      </dgm:t>
    </dgm:pt>
    <dgm:pt modelId="{4ABCC536-6E3A-44E6-90A1-FC157ADD96CC}" type="pres">
      <dgm:prSet presAssocID="{7E05AB37-E97F-4631-BC95-4F78E7183042}" presName="Name0" presStyleCnt="0">
        <dgm:presLayoutVars>
          <dgm:chMax val="3"/>
          <dgm:chPref val="3"/>
          <dgm:bulletEnabled val="1"/>
          <dgm:dir/>
          <dgm:animLvl val="lvl"/>
        </dgm:presLayoutVars>
      </dgm:prSet>
      <dgm:spPr/>
      <dgm:t>
        <a:bodyPr/>
        <a:lstStyle/>
        <a:p>
          <a:endParaRPr lang="es-CL"/>
        </a:p>
      </dgm:t>
    </dgm:pt>
    <dgm:pt modelId="{AD62FCCF-DA4D-4D90-91C1-06CB32416F0B}" type="pres">
      <dgm:prSet presAssocID="{7E05AB37-E97F-4631-BC95-4F78E7183042}" presName="arc1" presStyleLbl="node1" presStyleIdx="0" presStyleCnt="2"/>
      <dgm:spPr/>
    </dgm:pt>
    <dgm:pt modelId="{BE24A24D-241B-48BF-BDD4-CA0C9DD6876F}" type="pres">
      <dgm:prSet presAssocID="{7E05AB37-E97F-4631-BC95-4F78E7183042}" presName="arc3" presStyleLbl="node1" presStyleIdx="1" presStyleCnt="2"/>
      <dgm:spPr/>
    </dgm:pt>
    <dgm:pt modelId="{BBAB2148-B44C-458D-9284-86D1C6414A1B}" type="pres">
      <dgm:prSet presAssocID="{7E05AB37-E97F-4631-BC95-4F78E7183042}" presName="parentText2" presStyleLbl="revTx" presStyleIdx="0" presStyleCnt="2">
        <dgm:presLayoutVars>
          <dgm:chMax val="4"/>
          <dgm:chPref val="3"/>
          <dgm:bulletEnabled val="1"/>
        </dgm:presLayoutVars>
      </dgm:prSet>
      <dgm:spPr/>
      <dgm:t>
        <a:bodyPr/>
        <a:lstStyle/>
        <a:p>
          <a:endParaRPr lang="es-CL"/>
        </a:p>
      </dgm:t>
    </dgm:pt>
    <dgm:pt modelId="{DB6F8887-CE7C-460D-BB07-9E1EE4F8B587}" type="pres">
      <dgm:prSet presAssocID="{7E05AB37-E97F-4631-BC95-4F78E7183042}" presName="middleComposite" presStyleCnt="0"/>
      <dgm:spPr/>
    </dgm:pt>
    <dgm:pt modelId="{D67D3296-BA8B-425E-817C-672BBBE32E2A}" type="pres">
      <dgm:prSet presAssocID="{1229619E-D56C-4DE6-BEAE-58499DF4FF3C}" presName="circ1" presStyleLbl="vennNode1" presStyleIdx="0" presStyleCnt="7" custScaleX="152888" custLinFactNeighborX="23269" custLinFactNeighborY="-26445"/>
      <dgm:spPr/>
      <dgm:t>
        <a:bodyPr/>
        <a:lstStyle/>
        <a:p>
          <a:endParaRPr lang="es-CL"/>
        </a:p>
      </dgm:t>
    </dgm:pt>
    <dgm:pt modelId="{E0F77B83-C414-4D3A-99E7-E6BA36FCB915}" type="pres">
      <dgm:prSet presAssocID="{1229619E-D56C-4DE6-BEAE-58499DF4FF3C}" presName="circ1Tx" presStyleLbl="revTx" presStyleIdx="0" presStyleCnt="2">
        <dgm:presLayoutVars>
          <dgm:chMax val="0"/>
          <dgm:chPref val="0"/>
        </dgm:presLayoutVars>
      </dgm:prSet>
      <dgm:spPr/>
      <dgm:t>
        <a:bodyPr/>
        <a:lstStyle/>
        <a:p>
          <a:endParaRPr lang="es-CL"/>
        </a:p>
      </dgm:t>
    </dgm:pt>
    <dgm:pt modelId="{4662D4EA-33EA-4F5B-A62B-A472C5E1C09B}" type="pres">
      <dgm:prSet presAssocID="{A5698F19-6887-4B99-913A-5A62274E8978}" presName="circ2" presStyleLbl="vennNode1" presStyleIdx="1" presStyleCnt="7" custScaleX="169811" custLinFactNeighborX="20587" custLinFactNeighborY="36777"/>
      <dgm:spPr/>
      <dgm:t>
        <a:bodyPr/>
        <a:lstStyle/>
        <a:p>
          <a:endParaRPr lang="es-CL"/>
        </a:p>
      </dgm:t>
    </dgm:pt>
    <dgm:pt modelId="{96E6673E-E220-40B0-89F4-FAD6723FAA0C}" type="pres">
      <dgm:prSet presAssocID="{A5698F19-6887-4B99-913A-5A62274E8978}" presName="circ2Tx" presStyleLbl="revTx" presStyleIdx="0" presStyleCnt="2">
        <dgm:presLayoutVars>
          <dgm:chMax val="0"/>
          <dgm:chPref val="0"/>
        </dgm:presLayoutVars>
      </dgm:prSet>
      <dgm:spPr/>
      <dgm:t>
        <a:bodyPr/>
        <a:lstStyle/>
        <a:p>
          <a:endParaRPr lang="es-CL"/>
        </a:p>
      </dgm:t>
    </dgm:pt>
    <dgm:pt modelId="{A719E292-EAE0-4DEF-8B7C-ED5672C6EF5E}" type="pres">
      <dgm:prSet presAssocID="{7E05AB37-E97F-4631-BC95-4F78E7183042}" presName="leftComposite" presStyleCnt="0"/>
      <dgm:spPr/>
    </dgm:pt>
    <dgm:pt modelId="{428CD312-6F2F-4A69-AF4E-EC8C2660AE70}" type="pres">
      <dgm:prSet presAssocID="{CEED4ED5-9852-4061-807A-D25DF689BFC3}" presName="childText1_1" presStyleLbl="vennNode1" presStyleIdx="2" presStyleCnt="7" custScaleX="139293" custLinFactNeighborX="-31979" custLinFactNeighborY="-8532">
        <dgm:presLayoutVars>
          <dgm:chMax val="0"/>
          <dgm:chPref val="0"/>
        </dgm:presLayoutVars>
      </dgm:prSet>
      <dgm:spPr/>
      <dgm:t>
        <a:bodyPr/>
        <a:lstStyle/>
        <a:p>
          <a:endParaRPr lang="es-CL"/>
        </a:p>
      </dgm:t>
    </dgm:pt>
    <dgm:pt modelId="{09432405-8DCF-449E-BC50-DB5DBAE474B7}" type="pres">
      <dgm:prSet presAssocID="{CEED4ED5-9852-4061-807A-D25DF689BFC3}" presName="ellipse1" presStyleLbl="vennNode1" presStyleIdx="3" presStyleCnt="7"/>
      <dgm:spPr/>
    </dgm:pt>
    <dgm:pt modelId="{A4C45B07-545E-41AE-8B1C-1BD287C0FE4E}" type="pres">
      <dgm:prSet presAssocID="{CEED4ED5-9852-4061-807A-D25DF689BFC3}" presName="ellipse2" presStyleLbl="vennNode1" presStyleIdx="4" presStyleCnt="7"/>
      <dgm:spPr/>
    </dgm:pt>
    <dgm:pt modelId="{AB5EFC14-885C-46EB-9088-13B09E92274F}" type="pres">
      <dgm:prSet presAssocID="{CCC5E99A-0824-4E1B-B13E-DE66B5198936}" presName="childText1_2" presStyleLbl="vennNode1" presStyleIdx="5" presStyleCnt="7" custScaleX="183567">
        <dgm:presLayoutVars>
          <dgm:chMax val="0"/>
          <dgm:chPref val="0"/>
        </dgm:presLayoutVars>
      </dgm:prSet>
      <dgm:spPr/>
      <dgm:t>
        <a:bodyPr/>
        <a:lstStyle/>
        <a:p>
          <a:endParaRPr lang="es-CL"/>
        </a:p>
      </dgm:t>
    </dgm:pt>
    <dgm:pt modelId="{A482204A-03F6-4CF5-AF1B-A19A20952C00}" type="pres">
      <dgm:prSet presAssocID="{CCC5E99A-0824-4E1B-B13E-DE66B5198936}" presName="ellipse3" presStyleLbl="vennNode1" presStyleIdx="6" presStyleCnt="7"/>
      <dgm:spPr/>
    </dgm:pt>
    <dgm:pt modelId="{3646B148-6BF9-46FC-B34D-1A355B155978}" type="pres">
      <dgm:prSet presAssocID="{7E05AB37-E97F-4631-BC95-4F78E7183042}" presName="parentText1" presStyleLbl="revTx" presStyleIdx="1" presStyleCnt="2">
        <dgm:presLayoutVars>
          <dgm:chMax val="4"/>
          <dgm:chPref val="3"/>
          <dgm:bulletEnabled val="1"/>
        </dgm:presLayoutVars>
      </dgm:prSet>
      <dgm:spPr/>
      <dgm:t>
        <a:bodyPr/>
        <a:lstStyle/>
        <a:p>
          <a:endParaRPr lang="es-CL"/>
        </a:p>
      </dgm:t>
    </dgm:pt>
  </dgm:ptLst>
  <dgm:cxnLst>
    <dgm:cxn modelId="{80278ECE-45B3-4379-8CDB-B3AE6D0D3602}" type="presOf" srcId="{AE73D66E-8D6D-43BE-B39C-A0327D9CB9DD}" destId="{BBAB2148-B44C-458D-9284-86D1C6414A1B}" srcOrd="0" destOrd="0" presId="urn:microsoft.com/office/officeart/2009/3/layout/PhasedProcess"/>
    <dgm:cxn modelId="{52399602-9F35-4052-87CB-86722B408606}" srcId="{0E17485F-2026-4190-BC89-EE621FA8BD36}" destId="{CCC5E99A-0824-4E1B-B13E-DE66B5198936}" srcOrd="1" destOrd="0" parTransId="{C00B05F3-8C28-4B90-A3BE-417AEA863927}" sibTransId="{3D830A32-17D9-4FFB-8868-042CA819215F}"/>
    <dgm:cxn modelId="{917C7710-272B-4448-B370-80C0C68D97AF}" srcId="{7E05AB37-E97F-4631-BC95-4F78E7183042}" destId="{AE73D66E-8D6D-43BE-B39C-A0327D9CB9DD}" srcOrd="1" destOrd="0" parTransId="{49BE8D0A-E05E-4A3E-A486-15F685741E42}" sibTransId="{DE6F6EF7-41B3-4927-84B6-5FC644687B40}"/>
    <dgm:cxn modelId="{33427C45-39CF-44E8-8291-532BACC3DFB4}" type="presOf" srcId="{CEED4ED5-9852-4061-807A-D25DF689BFC3}" destId="{428CD312-6F2F-4A69-AF4E-EC8C2660AE70}" srcOrd="0" destOrd="0" presId="urn:microsoft.com/office/officeart/2009/3/layout/PhasedProcess"/>
    <dgm:cxn modelId="{090A97B7-5562-4410-8670-37230718E1DB}" type="presOf" srcId="{0E17485F-2026-4190-BC89-EE621FA8BD36}" destId="{3646B148-6BF9-46FC-B34D-1A355B155978}" srcOrd="0" destOrd="0" presId="urn:microsoft.com/office/officeart/2009/3/layout/PhasedProcess"/>
    <dgm:cxn modelId="{82027F98-142C-42A2-8622-DE117A868F54}" srcId="{AE73D66E-8D6D-43BE-B39C-A0327D9CB9DD}" destId="{A5698F19-6887-4B99-913A-5A62274E8978}" srcOrd="1" destOrd="0" parTransId="{FA8F45FE-146F-49EC-8D2F-61FB9C49F3C5}" sibTransId="{A897112D-4A88-4158-B591-922344C3E868}"/>
    <dgm:cxn modelId="{7E551EF0-4AFC-40D1-B928-2DD2039ECFB6}" srcId="{0E17485F-2026-4190-BC89-EE621FA8BD36}" destId="{CEED4ED5-9852-4061-807A-D25DF689BFC3}" srcOrd="0" destOrd="0" parTransId="{88BA77A1-F2C3-4408-85CE-F8D9EF85FFF4}" sibTransId="{FDF6E9D4-38E4-47DA-BF88-CEAA0FDB7385}"/>
    <dgm:cxn modelId="{80D21ADE-D01D-4A5E-B467-0D511C5D5BAE}" type="presOf" srcId="{1229619E-D56C-4DE6-BEAE-58499DF4FF3C}" destId="{D67D3296-BA8B-425E-817C-672BBBE32E2A}" srcOrd="0" destOrd="0" presId="urn:microsoft.com/office/officeart/2009/3/layout/PhasedProcess"/>
    <dgm:cxn modelId="{A88D6394-4909-45F4-B000-FD23F08233BB}" type="presOf" srcId="{7E05AB37-E97F-4631-BC95-4F78E7183042}" destId="{4ABCC536-6E3A-44E6-90A1-FC157ADD96CC}" srcOrd="0" destOrd="0" presId="urn:microsoft.com/office/officeart/2009/3/layout/PhasedProcess"/>
    <dgm:cxn modelId="{ABAFA6AB-57E3-4810-8468-C1A14FCC5577}" type="presOf" srcId="{CCC5E99A-0824-4E1B-B13E-DE66B5198936}" destId="{AB5EFC14-885C-46EB-9088-13B09E92274F}" srcOrd="0" destOrd="0" presId="urn:microsoft.com/office/officeart/2009/3/layout/PhasedProcess"/>
    <dgm:cxn modelId="{35F26EE2-1ACB-47C8-AE6C-C8F6906EF0DA}" type="presOf" srcId="{A5698F19-6887-4B99-913A-5A62274E8978}" destId="{4662D4EA-33EA-4F5B-A62B-A472C5E1C09B}" srcOrd="0" destOrd="0" presId="urn:microsoft.com/office/officeart/2009/3/layout/PhasedProcess"/>
    <dgm:cxn modelId="{3F5CC403-2036-4C51-BAC8-1829CA846CA5}" type="presOf" srcId="{1229619E-D56C-4DE6-BEAE-58499DF4FF3C}" destId="{E0F77B83-C414-4D3A-99E7-E6BA36FCB915}" srcOrd="1" destOrd="0" presId="urn:microsoft.com/office/officeart/2009/3/layout/PhasedProcess"/>
    <dgm:cxn modelId="{40DB04C2-E7EC-4891-902F-E5889440156D}" srcId="{7E05AB37-E97F-4631-BC95-4F78E7183042}" destId="{0E17485F-2026-4190-BC89-EE621FA8BD36}" srcOrd="0" destOrd="0" parTransId="{9E3950FF-5EB0-4F79-A47A-DD1779EEF8E7}" sibTransId="{E33CF8A0-4F8B-4BDF-B959-0EB079B720E9}"/>
    <dgm:cxn modelId="{9EFB8B67-9308-46BB-8937-6FA906E052CD}" type="presOf" srcId="{A5698F19-6887-4B99-913A-5A62274E8978}" destId="{96E6673E-E220-40B0-89F4-FAD6723FAA0C}" srcOrd="1" destOrd="0" presId="urn:microsoft.com/office/officeart/2009/3/layout/PhasedProcess"/>
    <dgm:cxn modelId="{78824FD1-420B-4512-8BCE-891AACB7F446}" srcId="{AE73D66E-8D6D-43BE-B39C-A0327D9CB9DD}" destId="{1229619E-D56C-4DE6-BEAE-58499DF4FF3C}" srcOrd="0" destOrd="0" parTransId="{FF221FD5-F47B-4954-AAEE-9EE00A9AB1D5}" sibTransId="{789B345C-46E2-44E7-81E6-EB8F234ADD06}"/>
    <dgm:cxn modelId="{322C41AB-F695-4C18-BC4A-F1C1B689672E}" type="presParOf" srcId="{4ABCC536-6E3A-44E6-90A1-FC157ADD96CC}" destId="{AD62FCCF-DA4D-4D90-91C1-06CB32416F0B}" srcOrd="0" destOrd="0" presId="urn:microsoft.com/office/officeart/2009/3/layout/PhasedProcess"/>
    <dgm:cxn modelId="{E88F2DCC-0910-4F21-9D65-F102A0E1E16F}" type="presParOf" srcId="{4ABCC536-6E3A-44E6-90A1-FC157ADD96CC}" destId="{BE24A24D-241B-48BF-BDD4-CA0C9DD6876F}" srcOrd="1" destOrd="0" presId="urn:microsoft.com/office/officeart/2009/3/layout/PhasedProcess"/>
    <dgm:cxn modelId="{0B1B2530-760D-4B65-8789-8DD21242ACE0}" type="presParOf" srcId="{4ABCC536-6E3A-44E6-90A1-FC157ADD96CC}" destId="{BBAB2148-B44C-458D-9284-86D1C6414A1B}" srcOrd="2" destOrd="0" presId="urn:microsoft.com/office/officeart/2009/3/layout/PhasedProcess"/>
    <dgm:cxn modelId="{1BC43497-DAAF-481E-8C69-38B1F1E27346}" type="presParOf" srcId="{4ABCC536-6E3A-44E6-90A1-FC157ADD96CC}" destId="{DB6F8887-CE7C-460D-BB07-9E1EE4F8B587}" srcOrd="3" destOrd="0" presId="urn:microsoft.com/office/officeart/2009/3/layout/PhasedProcess"/>
    <dgm:cxn modelId="{B4FC120E-34D4-49B1-AD49-857F19CDAE57}" type="presParOf" srcId="{DB6F8887-CE7C-460D-BB07-9E1EE4F8B587}" destId="{D67D3296-BA8B-425E-817C-672BBBE32E2A}" srcOrd="0" destOrd="0" presId="urn:microsoft.com/office/officeart/2009/3/layout/PhasedProcess"/>
    <dgm:cxn modelId="{5E60D66E-3B54-44D6-9AB0-E0E6A0E13DD2}" type="presParOf" srcId="{DB6F8887-CE7C-460D-BB07-9E1EE4F8B587}" destId="{E0F77B83-C414-4D3A-99E7-E6BA36FCB915}" srcOrd="1" destOrd="0" presId="urn:microsoft.com/office/officeart/2009/3/layout/PhasedProcess"/>
    <dgm:cxn modelId="{CA35AAEB-B65A-4D38-8703-EC0EFD11819E}" type="presParOf" srcId="{DB6F8887-CE7C-460D-BB07-9E1EE4F8B587}" destId="{4662D4EA-33EA-4F5B-A62B-A472C5E1C09B}" srcOrd="2" destOrd="0" presId="urn:microsoft.com/office/officeart/2009/3/layout/PhasedProcess"/>
    <dgm:cxn modelId="{CF6EE170-6E71-4BF2-88DC-9F082FBD3325}" type="presParOf" srcId="{DB6F8887-CE7C-460D-BB07-9E1EE4F8B587}" destId="{96E6673E-E220-40B0-89F4-FAD6723FAA0C}" srcOrd="3" destOrd="0" presId="urn:microsoft.com/office/officeart/2009/3/layout/PhasedProcess"/>
    <dgm:cxn modelId="{C5C80E0D-19E4-47CA-ADB5-1A805F38CA72}" type="presParOf" srcId="{4ABCC536-6E3A-44E6-90A1-FC157ADD96CC}" destId="{A719E292-EAE0-4DEF-8B7C-ED5672C6EF5E}" srcOrd="4" destOrd="0" presId="urn:microsoft.com/office/officeart/2009/3/layout/PhasedProcess"/>
    <dgm:cxn modelId="{044CDF61-EC63-43D4-B657-BF7576CB1EF6}" type="presParOf" srcId="{A719E292-EAE0-4DEF-8B7C-ED5672C6EF5E}" destId="{428CD312-6F2F-4A69-AF4E-EC8C2660AE70}" srcOrd="0" destOrd="0" presId="urn:microsoft.com/office/officeart/2009/3/layout/PhasedProcess"/>
    <dgm:cxn modelId="{E6A9A3EC-0407-411B-9A47-E8167CD1870C}" type="presParOf" srcId="{A719E292-EAE0-4DEF-8B7C-ED5672C6EF5E}" destId="{09432405-8DCF-449E-BC50-DB5DBAE474B7}" srcOrd="1" destOrd="0" presId="urn:microsoft.com/office/officeart/2009/3/layout/PhasedProcess"/>
    <dgm:cxn modelId="{0E6B75B1-945A-4A1A-94C0-9AB2E8BF400D}" type="presParOf" srcId="{A719E292-EAE0-4DEF-8B7C-ED5672C6EF5E}" destId="{A4C45B07-545E-41AE-8B1C-1BD287C0FE4E}" srcOrd="2" destOrd="0" presId="urn:microsoft.com/office/officeart/2009/3/layout/PhasedProcess"/>
    <dgm:cxn modelId="{C53AA5CB-3B5D-4514-A867-573F1BEB0001}" type="presParOf" srcId="{A719E292-EAE0-4DEF-8B7C-ED5672C6EF5E}" destId="{AB5EFC14-885C-46EB-9088-13B09E92274F}" srcOrd="3" destOrd="0" presId="urn:microsoft.com/office/officeart/2009/3/layout/PhasedProcess"/>
    <dgm:cxn modelId="{9801A567-24BD-4808-B3B1-96E89D59FC82}" type="presParOf" srcId="{A719E292-EAE0-4DEF-8B7C-ED5672C6EF5E}" destId="{A482204A-03F6-4CF5-AF1B-A19A20952C00}" srcOrd="4" destOrd="0" presId="urn:microsoft.com/office/officeart/2009/3/layout/PhasedProcess"/>
    <dgm:cxn modelId="{5CF2D0DB-6A51-474D-8B48-3E04AA84AF52}" type="presParOf" srcId="{4ABCC536-6E3A-44E6-90A1-FC157ADD96CC}" destId="{3646B148-6BF9-46FC-B34D-1A355B155978}" srcOrd="5" destOrd="0" presId="urn:microsoft.com/office/officeart/2009/3/layout/Phased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6A89B0E-D93F-4CC8-991B-5DBDC71DF1D8}" type="doc">
      <dgm:prSet loTypeId="urn:microsoft.com/office/officeart/2009/3/layout/PhasedProcess" loCatId="process" qsTypeId="urn:microsoft.com/office/officeart/2005/8/quickstyle/3d3" qsCatId="3D" csTypeId="urn:microsoft.com/office/officeart/2005/8/colors/colorful2" csCatId="colorful" phldr="1"/>
      <dgm:spPr/>
      <dgm:t>
        <a:bodyPr/>
        <a:lstStyle/>
        <a:p>
          <a:endParaRPr lang="es-CL"/>
        </a:p>
      </dgm:t>
    </dgm:pt>
    <dgm:pt modelId="{49538332-518F-4DDA-9D6D-400D19080EBA}">
      <dgm:prSet phldrT="[Texto]"/>
      <dgm:spPr/>
      <dgm:t>
        <a:bodyPr/>
        <a:lstStyle/>
        <a:p>
          <a:r>
            <a:rPr lang="es-CL" dirty="0" smtClean="0"/>
            <a:t>CI</a:t>
          </a:r>
          <a:endParaRPr lang="es-CL" dirty="0"/>
        </a:p>
      </dgm:t>
    </dgm:pt>
    <dgm:pt modelId="{CC97B85B-CADA-42C4-A399-19F1F6FB3B19}" type="parTrans" cxnId="{0E2ABD89-2C01-4FEF-B45F-C15DC0EEE7E5}">
      <dgm:prSet/>
      <dgm:spPr/>
      <dgm:t>
        <a:bodyPr/>
        <a:lstStyle/>
        <a:p>
          <a:endParaRPr lang="es-CL"/>
        </a:p>
      </dgm:t>
    </dgm:pt>
    <dgm:pt modelId="{912EEBAA-0806-4433-B8E1-485C030F5C72}" type="sibTrans" cxnId="{0E2ABD89-2C01-4FEF-B45F-C15DC0EEE7E5}">
      <dgm:prSet/>
      <dgm:spPr/>
      <dgm:t>
        <a:bodyPr/>
        <a:lstStyle/>
        <a:p>
          <a:endParaRPr lang="es-CL"/>
        </a:p>
      </dgm:t>
    </dgm:pt>
    <dgm:pt modelId="{21B86A36-1238-4DB9-B733-8D6FE2B1F3E5}">
      <dgm:prSet phldrT="[Texto]" custT="1"/>
      <dgm:spPr/>
      <dgm:t>
        <a:bodyPr/>
        <a:lstStyle/>
        <a:p>
          <a:r>
            <a:rPr lang="es-CL" sz="1200" dirty="0" smtClean="0"/>
            <a:t>Seguridad intelectual </a:t>
          </a:r>
          <a:endParaRPr lang="es-CL" sz="1200" dirty="0"/>
        </a:p>
      </dgm:t>
    </dgm:pt>
    <dgm:pt modelId="{546D5068-89F0-4E65-B323-764F212C3716}" type="parTrans" cxnId="{BDB43D70-23A9-44BB-B6B6-533902522342}">
      <dgm:prSet/>
      <dgm:spPr/>
      <dgm:t>
        <a:bodyPr/>
        <a:lstStyle/>
        <a:p>
          <a:endParaRPr lang="es-CL"/>
        </a:p>
      </dgm:t>
    </dgm:pt>
    <dgm:pt modelId="{3A2FC3D6-4597-4CB8-8C82-D397ACB280F9}" type="sibTrans" cxnId="{BDB43D70-23A9-44BB-B6B6-533902522342}">
      <dgm:prSet/>
      <dgm:spPr/>
      <dgm:t>
        <a:bodyPr/>
        <a:lstStyle/>
        <a:p>
          <a:endParaRPr lang="es-CL"/>
        </a:p>
      </dgm:t>
    </dgm:pt>
    <dgm:pt modelId="{3B84718B-C46D-4D78-B071-F5C2DB7A43A8}">
      <dgm:prSet phldrT="[Texto]" custT="1"/>
      <dgm:spPr/>
      <dgm:t>
        <a:bodyPr/>
        <a:lstStyle/>
        <a:p>
          <a:r>
            <a:rPr lang="es-CL" sz="1200" dirty="0" smtClean="0"/>
            <a:t>Introspectiva,</a:t>
          </a:r>
        </a:p>
        <a:p>
          <a:r>
            <a:rPr lang="es-CL" sz="1200" dirty="0" smtClean="0"/>
            <a:t>Ansiosas,  </a:t>
          </a:r>
          <a:endParaRPr lang="es-CL" sz="1200" dirty="0"/>
        </a:p>
      </dgm:t>
    </dgm:pt>
    <dgm:pt modelId="{EBE2747A-FB08-4BD4-9DF2-5C9C4EC35EAF}" type="parTrans" cxnId="{F46FE3B6-4AB7-4E85-860B-702332837BF0}">
      <dgm:prSet/>
      <dgm:spPr/>
      <dgm:t>
        <a:bodyPr/>
        <a:lstStyle/>
        <a:p>
          <a:endParaRPr lang="es-CL"/>
        </a:p>
      </dgm:t>
    </dgm:pt>
    <dgm:pt modelId="{1D0762A8-DF62-4909-AC3E-B4AD267533FC}" type="sibTrans" cxnId="{F46FE3B6-4AB7-4E85-860B-702332837BF0}">
      <dgm:prSet/>
      <dgm:spPr/>
      <dgm:t>
        <a:bodyPr/>
        <a:lstStyle/>
        <a:p>
          <a:endParaRPr lang="es-CL"/>
        </a:p>
      </dgm:t>
    </dgm:pt>
    <dgm:pt modelId="{97F933DF-5E9D-4C54-91CB-F07966E78BF0}">
      <dgm:prSet phldrT="[Texto]" custT="1"/>
      <dgm:spPr/>
      <dgm:t>
        <a:bodyPr/>
        <a:lstStyle/>
        <a:p>
          <a:r>
            <a:rPr lang="es-CL" sz="1200" dirty="0" smtClean="0"/>
            <a:t>Sentimientos de culpabilidad .</a:t>
          </a:r>
          <a:endParaRPr lang="es-CL" sz="1200" dirty="0"/>
        </a:p>
      </dgm:t>
    </dgm:pt>
    <dgm:pt modelId="{7ACE4BE1-7EC4-41AC-AED9-133F561361A9}" type="parTrans" cxnId="{602B060F-BFA5-4802-B941-EF616FD62A6D}">
      <dgm:prSet/>
      <dgm:spPr/>
      <dgm:t>
        <a:bodyPr/>
        <a:lstStyle/>
        <a:p>
          <a:endParaRPr lang="es-CL"/>
        </a:p>
      </dgm:t>
    </dgm:pt>
    <dgm:pt modelId="{75E84DF2-F2CB-4511-8145-C86ACE496A4F}" type="sibTrans" cxnId="{602B060F-BFA5-4802-B941-EF616FD62A6D}">
      <dgm:prSet/>
      <dgm:spPr/>
      <dgm:t>
        <a:bodyPr/>
        <a:lstStyle/>
        <a:p>
          <a:endParaRPr lang="es-CL"/>
        </a:p>
      </dgm:t>
    </dgm:pt>
    <dgm:pt modelId="{594142B9-5B0B-45E6-8B12-0879FE12AD4A}">
      <dgm:prSet phldrT="[Texto]"/>
      <dgm:spPr/>
      <dgm:t>
        <a:bodyPr/>
        <a:lstStyle/>
        <a:p>
          <a:r>
            <a:rPr lang="es-CL" dirty="0" smtClean="0"/>
            <a:t>IE</a:t>
          </a:r>
          <a:endParaRPr lang="es-CL" dirty="0"/>
        </a:p>
      </dgm:t>
    </dgm:pt>
    <dgm:pt modelId="{8C243D95-6063-4B60-9EC2-DE537488B3BA}" type="parTrans" cxnId="{0CB53ED7-2BB3-41C3-BA60-CEE67B18114B}">
      <dgm:prSet/>
      <dgm:spPr/>
      <dgm:t>
        <a:bodyPr/>
        <a:lstStyle/>
        <a:p>
          <a:endParaRPr lang="es-CL"/>
        </a:p>
      </dgm:t>
    </dgm:pt>
    <dgm:pt modelId="{2BA7F653-6D07-4B2E-BA1D-36256972DA68}" type="sibTrans" cxnId="{0CB53ED7-2BB3-41C3-BA60-CEE67B18114B}">
      <dgm:prSet/>
      <dgm:spPr/>
      <dgm:t>
        <a:bodyPr/>
        <a:lstStyle/>
        <a:p>
          <a:endParaRPr lang="es-CL"/>
        </a:p>
      </dgm:t>
    </dgm:pt>
    <dgm:pt modelId="{679F52A9-B1B1-4B00-9D44-4D981A1D68FB}">
      <dgm:prSet phldrT="[Texto]" custT="1"/>
      <dgm:spPr/>
      <dgm:t>
        <a:bodyPr/>
        <a:lstStyle/>
        <a:p>
          <a:r>
            <a:rPr lang="es-CL" sz="1200" dirty="0" smtClean="0"/>
            <a:t>Positivas, expresan sus sentimiento sin problemas</a:t>
          </a:r>
          <a:endParaRPr lang="es-CL" sz="1200" dirty="0"/>
        </a:p>
      </dgm:t>
    </dgm:pt>
    <dgm:pt modelId="{BCC6DB6E-58B1-4B51-8C24-A07BFDF5A53A}" type="parTrans" cxnId="{5B765929-6830-4DFB-9865-DBD0C2751246}">
      <dgm:prSet/>
      <dgm:spPr/>
      <dgm:t>
        <a:bodyPr/>
        <a:lstStyle/>
        <a:p>
          <a:endParaRPr lang="es-CL"/>
        </a:p>
      </dgm:t>
    </dgm:pt>
    <dgm:pt modelId="{EB938CCF-C7CA-4F1F-8A5E-B8DFEA9CE499}" type="sibTrans" cxnId="{5B765929-6830-4DFB-9865-DBD0C2751246}">
      <dgm:prSet/>
      <dgm:spPr/>
      <dgm:t>
        <a:bodyPr/>
        <a:lstStyle/>
        <a:p>
          <a:endParaRPr lang="es-CL"/>
        </a:p>
      </dgm:t>
    </dgm:pt>
    <dgm:pt modelId="{E9A230CB-7054-467B-B128-8BA69C430DB4}">
      <dgm:prSet phldrT="[Texto]" custT="1"/>
      <dgm:spPr/>
      <dgm:t>
        <a:bodyPr/>
        <a:lstStyle/>
        <a:p>
          <a:r>
            <a:rPr lang="es-CL" sz="1200" dirty="0" smtClean="0"/>
            <a:t>Seguras, Aplomo Social, Alegres Espontaneas</a:t>
          </a:r>
          <a:endParaRPr lang="es-CL" sz="1200" dirty="0"/>
        </a:p>
      </dgm:t>
    </dgm:pt>
    <dgm:pt modelId="{62A55556-F87A-405B-BA83-86469C75C2A6}" type="parTrans" cxnId="{586E8A3E-666E-4C04-898B-18488677E335}">
      <dgm:prSet/>
      <dgm:spPr/>
      <dgm:t>
        <a:bodyPr/>
        <a:lstStyle/>
        <a:p>
          <a:endParaRPr lang="es-CL"/>
        </a:p>
      </dgm:t>
    </dgm:pt>
    <dgm:pt modelId="{D05F6D15-422F-476B-98ED-9190F9866349}" type="sibTrans" cxnId="{586E8A3E-666E-4C04-898B-18488677E335}">
      <dgm:prSet/>
      <dgm:spPr/>
      <dgm:t>
        <a:bodyPr/>
        <a:lstStyle/>
        <a:p>
          <a:endParaRPr lang="es-CL"/>
        </a:p>
      </dgm:t>
    </dgm:pt>
    <dgm:pt modelId="{FAC762C0-3C99-45C3-A014-2E9D6ED16F6C}" type="pres">
      <dgm:prSet presAssocID="{76A89B0E-D93F-4CC8-991B-5DBDC71DF1D8}" presName="Name0" presStyleCnt="0">
        <dgm:presLayoutVars>
          <dgm:chMax val="3"/>
          <dgm:chPref val="3"/>
          <dgm:bulletEnabled val="1"/>
          <dgm:dir/>
          <dgm:animLvl val="lvl"/>
        </dgm:presLayoutVars>
      </dgm:prSet>
      <dgm:spPr/>
      <dgm:t>
        <a:bodyPr/>
        <a:lstStyle/>
        <a:p>
          <a:endParaRPr lang="es-CL"/>
        </a:p>
      </dgm:t>
    </dgm:pt>
    <dgm:pt modelId="{6A214AD2-86B0-4251-92BD-2B00C8A0BE06}" type="pres">
      <dgm:prSet presAssocID="{76A89B0E-D93F-4CC8-991B-5DBDC71DF1D8}" presName="arc1" presStyleLbl="node1" presStyleIdx="0" presStyleCnt="2"/>
      <dgm:spPr/>
    </dgm:pt>
    <dgm:pt modelId="{8B437020-3E88-4553-ACF6-A60EBBD5CE02}" type="pres">
      <dgm:prSet presAssocID="{76A89B0E-D93F-4CC8-991B-5DBDC71DF1D8}" presName="arc3" presStyleLbl="node1" presStyleIdx="1" presStyleCnt="2"/>
      <dgm:spPr/>
    </dgm:pt>
    <dgm:pt modelId="{C95D0177-9A90-469E-B7B4-FCEDCC4640E6}" type="pres">
      <dgm:prSet presAssocID="{76A89B0E-D93F-4CC8-991B-5DBDC71DF1D8}" presName="parentText2" presStyleLbl="revTx" presStyleIdx="0" presStyleCnt="2">
        <dgm:presLayoutVars>
          <dgm:chMax val="4"/>
          <dgm:chPref val="3"/>
          <dgm:bulletEnabled val="1"/>
        </dgm:presLayoutVars>
      </dgm:prSet>
      <dgm:spPr/>
      <dgm:t>
        <a:bodyPr/>
        <a:lstStyle/>
        <a:p>
          <a:endParaRPr lang="es-CL"/>
        </a:p>
      </dgm:t>
    </dgm:pt>
    <dgm:pt modelId="{D74C28DD-370D-4993-B7AE-42B31B0DF247}" type="pres">
      <dgm:prSet presAssocID="{76A89B0E-D93F-4CC8-991B-5DBDC71DF1D8}" presName="middleComposite" presStyleCnt="0"/>
      <dgm:spPr/>
    </dgm:pt>
    <dgm:pt modelId="{1E67A5F3-CB28-43C1-9865-4C4403FB3AB6}" type="pres">
      <dgm:prSet presAssocID="{679F52A9-B1B1-4B00-9D44-4D981A1D68FB}" presName="circ1" presStyleLbl="vennNode1" presStyleIdx="0" presStyleCnt="8" custScaleX="134348" custLinFactNeighborX="60664" custLinFactNeighborY="-35064"/>
      <dgm:spPr/>
      <dgm:t>
        <a:bodyPr/>
        <a:lstStyle/>
        <a:p>
          <a:endParaRPr lang="es-CL"/>
        </a:p>
      </dgm:t>
    </dgm:pt>
    <dgm:pt modelId="{74796890-D6E6-4892-8636-A3BEEEB2F431}" type="pres">
      <dgm:prSet presAssocID="{679F52A9-B1B1-4B00-9D44-4D981A1D68FB}" presName="circ1Tx" presStyleLbl="revTx" presStyleIdx="0" presStyleCnt="2">
        <dgm:presLayoutVars>
          <dgm:chMax val="0"/>
          <dgm:chPref val="0"/>
        </dgm:presLayoutVars>
      </dgm:prSet>
      <dgm:spPr/>
      <dgm:t>
        <a:bodyPr/>
        <a:lstStyle/>
        <a:p>
          <a:endParaRPr lang="es-CL"/>
        </a:p>
      </dgm:t>
    </dgm:pt>
    <dgm:pt modelId="{E2B6E1A3-D7BB-46C2-905A-8E2B9B54D14B}" type="pres">
      <dgm:prSet presAssocID="{E9A230CB-7054-467B-B128-8BA69C430DB4}" presName="circ2" presStyleLbl="vennNode1" presStyleIdx="1" presStyleCnt="8" custScaleX="180465" custLinFactNeighborX="25738" custLinFactNeighborY="65515"/>
      <dgm:spPr/>
      <dgm:t>
        <a:bodyPr/>
        <a:lstStyle/>
        <a:p>
          <a:endParaRPr lang="es-CL"/>
        </a:p>
      </dgm:t>
    </dgm:pt>
    <dgm:pt modelId="{40F27279-7D0B-40E6-8F87-3CE45279BEAA}" type="pres">
      <dgm:prSet presAssocID="{E9A230CB-7054-467B-B128-8BA69C430DB4}" presName="circ2Tx" presStyleLbl="revTx" presStyleIdx="0" presStyleCnt="2">
        <dgm:presLayoutVars>
          <dgm:chMax val="0"/>
          <dgm:chPref val="0"/>
        </dgm:presLayoutVars>
      </dgm:prSet>
      <dgm:spPr/>
      <dgm:t>
        <a:bodyPr/>
        <a:lstStyle/>
        <a:p>
          <a:endParaRPr lang="es-CL"/>
        </a:p>
      </dgm:t>
    </dgm:pt>
    <dgm:pt modelId="{EC89ADB6-556D-42B2-ACC3-669E8979AC0A}" type="pres">
      <dgm:prSet presAssocID="{76A89B0E-D93F-4CC8-991B-5DBDC71DF1D8}" presName="leftComposite" presStyleCnt="0"/>
      <dgm:spPr/>
    </dgm:pt>
    <dgm:pt modelId="{74ACD167-2DBE-4CAE-9A89-78C1F90F48BC}" type="pres">
      <dgm:prSet presAssocID="{21B86A36-1238-4DB9-B733-8D6FE2B1F3E5}" presName="childText1_1" presStyleLbl="vennNode1" presStyleIdx="2" presStyleCnt="8" custScaleX="249998" custLinFactNeighborX="-80016" custLinFactNeighborY="-6571">
        <dgm:presLayoutVars>
          <dgm:chMax val="0"/>
          <dgm:chPref val="0"/>
        </dgm:presLayoutVars>
      </dgm:prSet>
      <dgm:spPr/>
      <dgm:t>
        <a:bodyPr/>
        <a:lstStyle/>
        <a:p>
          <a:endParaRPr lang="es-CL"/>
        </a:p>
      </dgm:t>
    </dgm:pt>
    <dgm:pt modelId="{E7DDCAC1-A349-4D8A-9BF9-B44DD3B54D84}" type="pres">
      <dgm:prSet presAssocID="{21B86A36-1238-4DB9-B733-8D6FE2B1F3E5}" presName="ellipse1" presStyleLbl="vennNode1" presStyleIdx="3" presStyleCnt="8"/>
      <dgm:spPr/>
    </dgm:pt>
    <dgm:pt modelId="{0ACA199B-D54B-4D63-B682-F4E722CDDE5D}" type="pres">
      <dgm:prSet presAssocID="{21B86A36-1238-4DB9-B733-8D6FE2B1F3E5}" presName="ellipse2" presStyleLbl="vennNode1" presStyleIdx="4" presStyleCnt="8"/>
      <dgm:spPr/>
    </dgm:pt>
    <dgm:pt modelId="{46097A03-FFE7-4015-B693-0473F6D1750C}" type="pres">
      <dgm:prSet presAssocID="{3B84718B-C46D-4D78-B071-F5C2DB7A43A8}" presName="childText1_2" presStyleLbl="vennNode1" presStyleIdx="5" presStyleCnt="8" custScaleX="175692" custLinFactNeighborX="-23345" custLinFactNeighborY="3110">
        <dgm:presLayoutVars>
          <dgm:chMax val="0"/>
          <dgm:chPref val="0"/>
        </dgm:presLayoutVars>
      </dgm:prSet>
      <dgm:spPr/>
      <dgm:t>
        <a:bodyPr/>
        <a:lstStyle/>
        <a:p>
          <a:endParaRPr lang="es-CL"/>
        </a:p>
      </dgm:t>
    </dgm:pt>
    <dgm:pt modelId="{81A8FDCE-093B-4541-AEBB-19CF3E269BD9}" type="pres">
      <dgm:prSet presAssocID="{3B84718B-C46D-4D78-B071-F5C2DB7A43A8}" presName="ellipse3" presStyleLbl="vennNode1" presStyleIdx="6" presStyleCnt="8"/>
      <dgm:spPr/>
    </dgm:pt>
    <dgm:pt modelId="{31611B5C-3953-4E1E-9094-305D9C070212}" type="pres">
      <dgm:prSet presAssocID="{97F933DF-5E9D-4C54-91CB-F07966E78BF0}" presName="childText1_3" presStyleLbl="vennNode1" presStyleIdx="7" presStyleCnt="8" custScaleX="224391" custLinFactNeighborX="-53635" custLinFactNeighborY="4416">
        <dgm:presLayoutVars>
          <dgm:chMax val="0"/>
          <dgm:chPref val="0"/>
        </dgm:presLayoutVars>
      </dgm:prSet>
      <dgm:spPr/>
      <dgm:t>
        <a:bodyPr/>
        <a:lstStyle/>
        <a:p>
          <a:endParaRPr lang="es-CL"/>
        </a:p>
      </dgm:t>
    </dgm:pt>
    <dgm:pt modelId="{8DD92AC1-8969-4784-8C15-D944FEFBD5EA}" type="pres">
      <dgm:prSet presAssocID="{76A89B0E-D93F-4CC8-991B-5DBDC71DF1D8}" presName="parentText1" presStyleLbl="revTx" presStyleIdx="1" presStyleCnt="2">
        <dgm:presLayoutVars>
          <dgm:chMax val="4"/>
          <dgm:chPref val="3"/>
          <dgm:bulletEnabled val="1"/>
        </dgm:presLayoutVars>
      </dgm:prSet>
      <dgm:spPr/>
      <dgm:t>
        <a:bodyPr/>
        <a:lstStyle/>
        <a:p>
          <a:endParaRPr lang="es-CL"/>
        </a:p>
      </dgm:t>
    </dgm:pt>
  </dgm:ptLst>
  <dgm:cxnLst>
    <dgm:cxn modelId="{4CC71AA5-DEFA-43A2-9B07-57A36C59B64A}" type="presOf" srcId="{97F933DF-5E9D-4C54-91CB-F07966E78BF0}" destId="{31611B5C-3953-4E1E-9094-305D9C070212}" srcOrd="0" destOrd="0" presId="urn:microsoft.com/office/officeart/2009/3/layout/PhasedProcess"/>
    <dgm:cxn modelId="{76BCCF5A-1122-42E8-BD90-59DC357AE4AB}" type="presOf" srcId="{E9A230CB-7054-467B-B128-8BA69C430DB4}" destId="{40F27279-7D0B-40E6-8F87-3CE45279BEAA}" srcOrd="1" destOrd="0" presId="urn:microsoft.com/office/officeart/2009/3/layout/PhasedProcess"/>
    <dgm:cxn modelId="{C1EF03CF-1A12-4411-9553-233F48718B40}" type="presOf" srcId="{594142B9-5B0B-45E6-8B12-0879FE12AD4A}" destId="{C95D0177-9A90-469E-B7B4-FCEDCC4640E6}" srcOrd="0" destOrd="0" presId="urn:microsoft.com/office/officeart/2009/3/layout/PhasedProcess"/>
    <dgm:cxn modelId="{602B060F-BFA5-4802-B941-EF616FD62A6D}" srcId="{49538332-518F-4DDA-9D6D-400D19080EBA}" destId="{97F933DF-5E9D-4C54-91CB-F07966E78BF0}" srcOrd="2" destOrd="0" parTransId="{7ACE4BE1-7EC4-41AC-AED9-133F561361A9}" sibTransId="{75E84DF2-F2CB-4511-8145-C86ACE496A4F}"/>
    <dgm:cxn modelId="{DC06F226-F1EC-49FF-9420-1C6ECB3C90AF}" type="presOf" srcId="{679F52A9-B1B1-4B00-9D44-4D981A1D68FB}" destId="{1E67A5F3-CB28-43C1-9865-4C4403FB3AB6}" srcOrd="0" destOrd="0" presId="urn:microsoft.com/office/officeart/2009/3/layout/PhasedProcess"/>
    <dgm:cxn modelId="{1094497F-92AD-4B80-AA3F-8FF14F8B9459}" type="presOf" srcId="{21B86A36-1238-4DB9-B733-8D6FE2B1F3E5}" destId="{74ACD167-2DBE-4CAE-9A89-78C1F90F48BC}" srcOrd="0" destOrd="0" presId="urn:microsoft.com/office/officeart/2009/3/layout/PhasedProcess"/>
    <dgm:cxn modelId="{BDB43D70-23A9-44BB-B6B6-533902522342}" srcId="{49538332-518F-4DDA-9D6D-400D19080EBA}" destId="{21B86A36-1238-4DB9-B733-8D6FE2B1F3E5}" srcOrd="0" destOrd="0" parTransId="{546D5068-89F0-4E65-B323-764F212C3716}" sibTransId="{3A2FC3D6-4597-4CB8-8C82-D397ACB280F9}"/>
    <dgm:cxn modelId="{9D074735-564F-4AD1-B63A-7CD8FCE8445B}" type="presOf" srcId="{E9A230CB-7054-467B-B128-8BA69C430DB4}" destId="{E2B6E1A3-D7BB-46C2-905A-8E2B9B54D14B}" srcOrd="0" destOrd="0" presId="urn:microsoft.com/office/officeart/2009/3/layout/PhasedProcess"/>
    <dgm:cxn modelId="{79630123-03C0-489B-A9CA-5DC42897E0E4}" type="presOf" srcId="{3B84718B-C46D-4D78-B071-F5C2DB7A43A8}" destId="{46097A03-FFE7-4015-B693-0473F6D1750C}" srcOrd="0" destOrd="0" presId="urn:microsoft.com/office/officeart/2009/3/layout/PhasedProcess"/>
    <dgm:cxn modelId="{F46FE3B6-4AB7-4E85-860B-702332837BF0}" srcId="{49538332-518F-4DDA-9D6D-400D19080EBA}" destId="{3B84718B-C46D-4D78-B071-F5C2DB7A43A8}" srcOrd="1" destOrd="0" parTransId="{EBE2747A-FB08-4BD4-9DF2-5C9C4EC35EAF}" sibTransId="{1D0762A8-DF62-4909-AC3E-B4AD267533FC}"/>
    <dgm:cxn modelId="{8A736D1D-2A4A-47A1-A68D-A7CD4A383293}" type="presOf" srcId="{679F52A9-B1B1-4B00-9D44-4D981A1D68FB}" destId="{74796890-D6E6-4892-8636-A3BEEEB2F431}" srcOrd="1" destOrd="0" presId="urn:microsoft.com/office/officeart/2009/3/layout/PhasedProcess"/>
    <dgm:cxn modelId="{0E2ABD89-2C01-4FEF-B45F-C15DC0EEE7E5}" srcId="{76A89B0E-D93F-4CC8-991B-5DBDC71DF1D8}" destId="{49538332-518F-4DDA-9D6D-400D19080EBA}" srcOrd="0" destOrd="0" parTransId="{CC97B85B-CADA-42C4-A399-19F1F6FB3B19}" sibTransId="{912EEBAA-0806-4433-B8E1-485C030F5C72}"/>
    <dgm:cxn modelId="{0CB53ED7-2BB3-41C3-BA60-CEE67B18114B}" srcId="{76A89B0E-D93F-4CC8-991B-5DBDC71DF1D8}" destId="{594142B9-5B0B-45E6-8B12-0879FE12AD4A}" srcOrd="1" destOrd="0" parTransId="{8C243D95-6063-4B60-9EC2-DE537488B3BA}" sibTransId="{2BA7F653-6D07-4B2E-BA1D-36256972DA68}"/>
    <dgm:cxn modelId="{34882D29-0056-4957-88D3-C2CAE6BC4C9C}" type="presOf" srcId="{76A89B0E-D93F-4CC8-991B-5DBDC71DF1D8}" destId="{FAC762C0-3C99-45C3-A014-2E9D6ED16F6C}" srcOrd="0" destOrd="0" presId="urn:microsoft.com/office/officeart/2009/3/layout/PhasedProcess"/>
    <dgm:cxn modelId="{5B765929-6830-4DFB-9865-DBD0C2751246}" srcId="{594142B9-5B0B-45E6-8B12-0879FE12AD4A}" destId="{679F52A9-B1B1-4B00-9D44-4D981A1D68FB}" srcOrd="0" destOrd="0" parTransId="{BCC6DB6E-58B1-4B51-8C24-A07BFDF5A53A}" sibTransId="{EB938CCF-C7CA-4F1F-8A5E-B8DFEA9CE499}"/>
    <dgm:cxn modelId="{586E8A3E-666E-4C04-898B-18488677E335}" srcId="{594142B9-5B0B-45E6-8B12-0879FE12AD4A}" destId="{E9A230CB-7054-467B-B128-8BA69C430DB4}" srcOrd="1" destOrd="0" parTransId="{62A55556-F87A-405B-BA83-86469C75C2A6}" sibTransId="{D05F6D15-422F-476B-98ED-9190F9866349}"/>
    <dgm:cxn modelId="{F6F1F549-55C2-4875-A2A8-E844FE6F3716}" type="presOf" srcId="{49538332-518F-4DDA-9D6D-400D19080EBA}" destId="{8DD92AC1-8969-4784-8C15-D944FEFBD5EA}" srcOrd="0" destOrd="0" presId="urn:microsoft.com/office/officeart/2009/3/layout/PhasedProcess"/>
    <dgm:cxn modelId="{1421C91D-A3D1-46BA-8422-D36CC52281E3}" type="presParOf" srcId="{FAC762C0-3C99-45C3-A014-2E9D6ED16F6C}" destId="{6A214AD2-86B0-4251-92BD-2B00C8A0BE06}" srcOrd="0" destOrd="0" presId="urn:microsoft.com/office/officeart/2009/3/layout/PhasedProcess"/>
    <dgm:cxn modelId="{31590AF7-823F-425C-9C84-768CAACD6756}" type="presParOf" srcId="{FAC762C0-3C99-45C3-A014-2E9D6ED16F6C}" destId="{8B437020-3E88-4553-ACF6-A60EBBD5CE02}" srcOrd="1" destOrd="0" presId="urn:microsoft.com/office/officeart/2009/3/layout/PhasedProcess"/>
    <dgm:cxn modelId="{2B62CEAF-ABDA-49E8-AF11-0E3F24385BB3}" type="presParOf" srcId="{FAC762C0-3C99-45C3-A014-2E9D6ED16F6C}" destId="{C95D0177-9A90-469E-B7B4-FCEDCC4640E6}" srcOrd="2" destOrd="0" presId="urn:microsoft.com/office/officeart/2009/3/layout/PhasedProcess"/>
    <dgm:cxn modelId="{9681E8FE-3B73-4C1A-80EB-DC9FC118F023}" type="presParOf" srcId="{FAC762C0-3C99-45C3-A014-2E9D6ED16F6C}" destId="{D74C28DD-370D-4993-B7AE-42B31B0DF247}" srcOrd="3" destOrd="0" presId="urn:microsoft.com/office/officeart/2009/3/layout/PhasedProcess"/>
    <dgm:cxn modelId="{821404E5-EF26-4572-BCD2-34B147C0F1E7}" type="presParOf" srcId="{D74C28DD-370D-4993-B7AE-42B31B0DF247}" destId="{1E67A5F3-CB28-43C1-9865-4C4403FB3AB6}" srcOrd="0" destOrd="0" presId="urn:microsoft.com/office/officeart/2009/3/layout/PhasedProcess"/>
    <dgm:cxn modelId="{4A15344F-267C-4D59-9DCF-175464E27E0B}" type="presParOf" srcId="{D74C28DD-370D-4993-B7AE-42B31B0DF247}" destId="{74796890-D6E6-4892-8636-A3BEEEB2F431}" srcOrd="1" destOrd="0" presId="urn:microsoft.com/office/officeart/2009/3/layout/PhasedProcess"/>
    <dgm:cxn modelId="{9E6F0A47-02B7-4E8E-8A19-4A8515650D37}" type="presParOf" srcId="{D74C28DD-370D-4993-B7AE-42B31B0DF247}" destId="{E2B6E1A3-D7BB-46C2-905A-8E2B9B54D14B}" srcOrd="2" destOrd="0" presId="urn:microsoft.com/office/officeart/2009/3/layout/PhasedProcess"/>
    <dgm:cxn modelId="{FFC7EB0C-9D0F-4895-A639-373DB25B4694}" type="presParOf" srcId="{D74C28DD-370D-4993-B7AE-42B31B0DF247}" destId="{40F27279-7D0B-40E6-8F87-3CE45279BEAA}" srcOrd="3" destOrd="0" presId="urn:microsoft.com/office/officeart/2009/3/layout/PhasedProcess"/>
    <dgm:cxn modelId="{1E3BA24D-D3BB-49AA-AFAA-3644C31E5950}" type="presParOf" srcId="{FAC762C0-3C99-45C3-A014-2E9D6ED16F6C}" destId="{EC89ADB6-556D-42B2-ACC3-669E8979AC0A}" srcOrd="4" destOrd="0" presId="urn:microsoft.com/office/officeart/2009/3/layout/PhasedProcess"/>
    <dgm:cxn modelId="{8F7A9119-D8D9-4B87-B901-45B6E4B99F15}" type="presParOf" srcId="{EC89ADB6-556D-42B2-ACC3-669E8979AC0A}" destId="{74ACD167-2DBE-4CAE-9A89-78C1F90F48BC}" srcOrd="0" destOrd="0" presId="urn:microsoft.com/office/officeart/2009/3/layout/PhasedProcess"/>
    <dgm:cxn modelId="{B6498509-6E34-4E7B-8351-2EF05E31C158}" type="presParOf" srcId="{EC89ADB6-556D-42B2-ACC3-669E8979AC0A}" destId="{E7DDCAC1-A349-4D8A-9BF9-B44DD3B54D84}" srcOrd="1" destOrd="0" presId="urn:microsoft.com/office/officeart/2009/3/layout/PhasedProcess"/>
    <dgm:cxn modelId="{D351DE0E-EA46-4321-AB6F-308EA655874F}" type="presParOf" srcId="{EC89ADB6-556D-42B2-ACC3-669E8979AC0A}" destId="{0ACA199B-D54B-4D63-B682-F4E722CDDE5D}" srcOrd="2" destOrd="0" presId="urn:microsoft.com/office/officeart/2009/3/layout/PhasedProcess"/>
    <dgm:cxn modelId="{401E0EC3-19DB-4144-B8D6-4EE2D2ED3082}" type="presParOf" srcId="{EC89ADB6-556D-42B2-ACC3-669E8979AC0A}" destId="{46097A03-FFE7-4015-B693-0473F6D1750C}" srcOrd="3" destOrd="0" presId="urn:microsoft.com/office/officeart/2009/3/layout/PhasedProcess"/>
    <dgm:cxn modelId="{551C22F2-9770-440E-B3AB-90902F35BB81}" type="presParOf" srcId="{EC89ADB6-556D-42B2-ACC3-669E8979AC0A}" destId="{81A8FDCE-093B-4541-AEBB-19CF3E269BD9}" srcOrd="4" destOrd="0" presId="urn:microsoft.com/office/officeart/2009/3/layout/PhasedProcess"/>
    <dgm:cxn modelId="{9DF397E0-254B-4507-A115-5D32C9DF9AFB}" type="presParOf" srcId="{EC89ADB6-556D-42B2-ACC3-669E8979AC0A}" destId="{31611B5C-3953-4E1E-9094-305D9C070212}" srcOrd="5" destOrd="0" presId="urn:microsoft.com/office/officeart/2009/3/layout/PhasedProcess"/>
    <dgm:cxn modelId="{B22F278F-BFAB-4EA1-82FC-F4B2B23D0F0B}" type="presParOf" srcId="{FAC762C0-3C99-45C3-A014-2E9D6ED16F6C}" destId="{8DD92AC1-8969-4784-8C15-D944FEFBD5EA}" srcOrd="5" destOrd="0" presId="urn:microsoft.com/office/officeart/2009/3/layout/Phased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9/3/layout/PhasedProcess">
  <dgm:title val=""/>
  <dgm:desc val=""/>
  <dgm:catLst>
    <dgm:cat type="process" pri="12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30">
          <dgm:prSet phldr="1"/>
        </dgm:pt>
        <dgm:pt modelId="31">
          <dgm:prSet phldr="1"/>
        </dgm:pt>
      </dgm:ptLst>
      <dgm:cxnLst>
        <dgm:cxn modelId="40" srcId="0" destId="10" srcOrd="0" destOrd="0"/>
        <dgm:cxn modelId="16" srcId="10" destId="11" srcOrd="0" destOrd="0"/>
        <dgm:cxn modelId="17" srcId="10" destId="12" srcOrd="1" destOrd="0"/>
        <dgm:cxn modelId="18" srcId="10" destId="13" srcOrd="2" destOrd="0"/>
        <dgm:cxn modelId="50" srcId="0" destId="20" srcOrd="1" destOrd="0"/>
        <dgm:cxn modelId="60" srcId="0" destId="30" srcOrd="2" destOrd="0"/>
        <dgm:cxn modelId="32" srcId="30" destId="31" srcOrd="0" destOrd="0"/>
        <dgm:cxn modelId="26" srcId="20" destId="21" srcOrd="0" destOrd="0"/>
        <dgm:cxn modelId="27" srcId="20" destId="22" srcOrd="1" destOrd="0"/>
      </dgm:cxnLst>
      <dgm:bg/>
      <dgm:whole/>
    </dgm:dataModel>
  </dgm:sampData>
  <dgm:style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30">
          <dgm:prSet phldr="1"/>
        </dgm:pt>
        <dgm:pt modelId="31">
          <dgm:prSet phldr="1"/>
        </dgm:pt>
      </dgm:ptLst>
      <dgm:cxnLst>
        <dgm:cxn modelId="40" srcId="0" destId="10" srcOrd="0" destOrd="0"/>
        <dgm:cxn modelId="16" srcId="10" destId="11" srcOrd="0" destOrd="0"/>
        <dgm:cxn modelId="17" srcId="10" destId="12" srcOrd="1" destOrd="0"/>
        <dgm:cxn modelId="18" srcId="10" destId="13" srcOrd="2" destOrd="0"/>
        <dgm:cxn modelId="50" srcId="0" destId="20" srcOrd="1" destOrd="0"/>
        <dgm:cxn modelId="60" srcId="0" destId="30" srcOrd="2" destOrd="0"/>
        <dgm:cxn modelId="32" srcId="30" destId="31" srcOrd="0" destOrd="0"/>
        <dgm:cxn modelId="26" srcId="20" destId="21" srcOrd="0" destOrd="0"/>
        <dgm:cxn modelId="27" srcId="20" destId="22" srcOrd="1"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30">
          <dgm:prSet phldr="1"/>
        </dgm:pt>
        <dgm:pt modelId="31">
          <dgm:prSet phldr="1"/>
        </dgm:pt>
      </dgm:ptLst>
      <dgm:cxnLst>
        <dgm:cxn modelId="40" srcId="0" destId="10" srcOrd="0" destOrd="0"/>
        <dgm:cxn modelId="16" srcId="10" destId="11" srcOrd="0" destOrd="0"/>
        <dgm:cxn modelId="17" srcId="10" destId="12" srcOrd="1" destOrd="0"/>
        <dgm:cxn modelId="18" srcId="10" destId="13" srcOrd="2" destOrd="0"/>
        <dgm:cxn modelId="50" srcId="0" destId="20" srcOrd="1" destOrd="0"/>
        <dgm:cxn modelId="60" srcId="0" destId="30" srcOrd="2" destOrd="0"/>
        <dgm:cxn modelId="32" srcId="30" destId="31" srcOrd="0" destOrd="0"/>
        <dgm:cxn modelId="26" srcId="20" destId="21" srcOrd="0" destOrd="0"/>
        <dgm:cxn modelId="27" srcId="20" destId="22" srcOrd="1" destOrd="0"/>
      </dgm:cxnLst>
      <dgm:bg/>
      <dgm:whole/>
    </dgm:dataModel>
  </dgm:clrData>
  <dgm:layoutNode name="Name0">
    <dgm:varLst>
      <dgm:chMax val="3"/>
      <dgm:chPref val="3"/>
      <dgm:bulletEnabled val="1"/>
      <dgm:dir/>
      <dgm:animLvl val="lvl"/>
    </dgm:varLst>
    <dgm:shape xmlns:r="http://schemas.openxmlformats.org/officeDocument/2006/relationships" r:blip="">
      <dgm:adjLst/>
    </dgm:shape>
    <dgm:choose name="Name1">
      <dgm:if name="Name2" axis="ch" ptType="node" func="cnt" op="gte" val="3">
        <dgm:alg type="composite">
          <dgm:param type="ar" val="2.8316"/>
        </dgm:alg>
        <dgm:choose name="Name3">
          <dgm:if name="Name4" func="var" arg="dir" op="equ" val="norm">
            <dgm:constrLst>
              <dgm:constr type="primFontSz" for="des" forName="parentText1" val="65"/>
              <dgm:constr type="primFontSz" for="des" forName="childText1_1" val="65"/>
              <dgm:constr type="primFontSz" for="des" forName="circ1Tx" val="65"/>
              <dgm:constr type="primFontSz" for="des" forName="parentText2" refType="primFontSz" refFor="des" refForName="parentText1" op="equ"/>
              <dgm:constr type="primFontSz" for="des" forName="parentText3" refType="primFontSz" refFor="des" refForName="parentText1" op="equ"/>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irc1Tx" refType="primFontSz" refFor="des" refForName="parentText1" op="lte"/>
              <dgm:constr type="primFontSz" for="des" forName="circ2Tx" refType="primFontSz" refFor="des" refForName="parentText1" op="lte"/>
              <dgm:constr type="primFontSz" for="des" forName="circ3Tx" refType="primFontSz" refFor="des" refForName="parentText1" op="lte"/>
              <dgm:constr type="primFontSz" for="des" forName="circ4Tx" refType="primFontSz" refFor="des" refForName="parentText1" op="lte"/>
              <dgm:constr type="primFontSz" for="des" forName="circ1Tx" refType="primFontSz" refFor="des" refForName="parentText2" op="lte"/>
              <dgm:constr type="primFontSz" for="des" forName="circ2Tx" refType="primFontSz" refFor="des" refForName="parentText2" op="lte"/>
              <dgm:constr type="primFontSz" for="des" forName="circ3Tx" refType="primFontSz" refFor="des" refForName="parentText2" op="lte"/>
              <dgm:constr type="primFontSz" for="des" forName="circ4Tx" refType="primFontSz" refFor="des" refForName="parentText2" op="lte"/>
              <dgm:constr type="primFontSz" for="des" forName="circ1Tx" refType="primFontSz" refFor="des" refForName="parentText3" op="lte"/>
              <dgm:constr type="primFontSz" for="des" forName="circ2Tx" refType="primFontSz" refFor="des" refForName="parentText3" op="lte"/>
              <dgm:constr type="primFontSz" for="des" forName="circ3Tx" refType="primFontSz" refFor="des" refForName="parentText3" op="lte"/>
              <dgm:constr type="primFontSz" for="des" forName="circ4Tx" refType="primFontSz" refFor="des" refForName="parentText3" op="lte"/>
              <dgm:constr type="primFontSz" for="des" forName="rightChild" refType="primFontSz" refFor="des" refForName="parentText1" op="lte"/>
              <dgm:constr type="primFontSz" for="des" forName="rightChild" refType="primFontSz" refFor="des" refForName="parentText2" op="lte"/>
              <dgm:constr type="primFontSz" for="des" forName="rightChild"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primFontSz" for="des" forName="circ2Tx" refType="primFontSz" refFor="des" refForName="circ1Tx" op="equ"/>
              <dgm:constr type="primFontSz" for="des" forName="circ3Tx" refType="primFontSz" refFor="des" refForName="circ1Tx" op="equ"/>
              <dgm:constr type="primFontSz" for="des" forName="circ4Tx" refType="primFontSz" refFor="des" refForName="circ1Tx" op="equ"/>
              <dgm:constr type="l" for="ch" forName="leftComposite" refType="w" fact="0.0567"/>
              <dgm:constr type="t" for="ch" forName="leftComposite" refType="h" fact="0.1159"/>
              <dgm:constr type="w" for="ch" forName="leftComposite" refType="w" fact="0.2455"/>
              <dgm:constr type="h" for="ch" forName="leftComposite" refType="h" fact="0.6953"/>
              <dgm:constr type="l" for="ch" forName="middleComposite" refType="w" fact="0.365"/>
              <dgm:constr type="t" for="ch" forName="middleComposite" refType="h" fact="0.1545"/>
              <dgm:constr type="w" for="ch" forName="middleComposite" refType="w" fact="0.2728"/>
              <dgm:constr type="h" for="ch" forName="middleComposite" refType="h" fact="0.6567"/>
              <dgm:constr type="l" for="ch" forName="arc1" refType="w" fact="0"/>
              <dgm:constr type="t" for="ch" forName="arc1" refType="h" fact="0"/>
              <dgm:constr type="w" for="ch" forName="arc1" refType="w" fact="0.3305"/>
              <dgm:constr type="h" for="ch" forName="arc1" refType="h" fact="0.9357"/>
              <dgm:constr type="l" for="ch" forName="arc2" refType="w" fact="0.3295"/>
              <dgm:constr type="t" for="ch" forName="arc2" refType="h" fact="0"/>
              <dgm:constr type="w" for="ch" forName="arc2" refType="w" fact="0.3305"/>
              <dgm:constr type="h" for="ch" forName="arc2" refType="h" fact="0.9357"/>
              <dgm:constr type="l" for="ch" forName="arc3" refType="w" fact="0.3401"/>
              <dgm:constr type="t" for="ch" forName="arc3" refType="h" fact="0"/>
              <dgm:constr type="w" for="ch" forName="arc3" refType="w" fact="0.3305"/>
              <dgm:constr type="h" for="ch" forName="arc3" refType="h" fact="0.9357"/>
              <dgm:constr type="l" for="ch" forName="arc4" refType="w" fact="0.6695"/>
              <dgm:constr type="t" for="ch" forName="arc4" refType="h" fact="0"/>
              <dgm:constr type="w" for="ch" forName="arc4" refType="w" fact="0.3305"/>
              <dgm:constr type="h" for="ch" forName="arc4" refType="h" fact="0.9357"/>
              <dgm:constr type="l" for="ch" forName="rightChild" refType="w" fact="0.713"/>
              <dgm:constr type="t" for="ch" forName="rightChild" refType="h" fact="0.1934"/>
              <dgm:constr type="w" for="ch" forName="rightChild" refType="w" fact="0.193"/>
              <dgm:constr type="h" for="ch" forName="rightChild" refType="h" fact="0.5464"/>
              <dgm:constr type="l" for="ch" forName="parentText1" refType="w" fact="0.0621"/>
              <dgm:constr type="t" for="ch" forName="parentText1" refType="h" fact="0.8128"/>
              <dgm:constr type="w" for="ch" forName="parentText1" refType="w" fact="0.2509"/>
              <dgm:constr type="h" for="ch" forName="parentText1" refType="h" fact="0.1872"/>
              <dgm:constr type="l" for="ch" forName="parentText2" refType="w" fact="0.3792"/>
              <dgm:constr type="t" for="ch" forName="parentText2" refType="h" fact="0.8128"/>
              <dgm:constr type="w" for="ch" forName="parentText2" refType="w" fact="0.2509"/>
              <dgm:constr type="h" for="ch" forName="parentText2" refType="h" fact="0.1872"/>
              <dgm:constr type="l" for="ch" forName="parentText3" refType="w" fact="0.6845"/>
              <dgm:constr type="t" for="ch" forName="parentText3" refType="h" fact="0.8128"/>
              <dgm:constr type="w" for="ch" forName="parentText3" refType="w" fact="0.2509"/>
              <dgm:constr type="h" for="ch" forName="parentText3" refType="h" fact="0.1872"/>
            </dgm:constrLst>
          </dgm:if>
          <dgm:else name="Name5">
            <dgm:constrLst>
              <dgm:constr type="primFontSz" for="des" forName="parentText1" val="65"/>
              <dgm:constr type="primFontSz" for="des" forName="childText1_1" val="65"/>
              <dgm:constr type="primFontSz" for="des" forName="circ1Tx" val="65"/>
              <dgm:constr type="primFontSz" for="des" forName="parentText2" refType="primFontSz" refFor="des" refForName="parentText1" op="equ"/>
              <dgm:constr type="primFontSz" for="des" forName="parentText3" refType="primFontSz" refFor="des" refForName="parentText1" op="equ"/>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irc1Tx" refType="primFontSz" refFor="des" refForName="parentText1" op="lte"/>
              <dgm:constr type="primFontSz" for="des" forName="circ2Tx" refType="primFontSz" refFor="des" refForName="parentText1" op="lte"/>
              <dgm:constr type="primFontSz" for="des" forName="circ3Tx" refType="primFontSz" refFor="des" refForName="parentText1" op="lte"/>
              <dgm:constr type="primFontSz" for="des" forName="circ4Tx" refType="primFontSz" refFor="des" refForName="parentText1" op="lte"/>
              <dgm:constr type="primFontSz" for="des" forName="circ1Tx" refType="primFontSz" refFor="des" refForName="parentText2" op="lte"/>
              <dgm:constr type="primFontSz" for="des" forName="circ2Tx" refType="primFontSz" refFor="des" refForName="parentText2" op="lte"/>
              <dgm:constr type="primFontSz" for="des" forName="circ3Tx" refType="primFontSz" refFor="des" refForName="parentText2" op="lte"/>
              <dgm:constr type="primFontSz" for="des" forName="circ4Tx" refType="primFontSz" refFor="des" refForName="parentText2" op="lte"/>
              <dgm:constr type="primFontSz" for="des" forName="circ1Tx" refType="primFontSz" refFor="des" refForName="parentText3" op="lte"/>
              <dgm:constr type="primFontSz" for="des" forName="circ2Tx" refType="primFontSz" refFor="des" refForName="parentText3" op="lte"/>
              <dgm:constr type="primFontSz" for="des" forName="circ3Tx" refType="primFontSz" refFor="des" refForName="parentText3" op="lte"/>
              <dgm:constr type="primFontSz" for="des" forName="circ4Tx" refType="primFontSz" refFor="des" refForName="parentText3" op="lte"/>
              <dgm:constr type="primFontSz" for="des" forName="rightChild" refType="primFontSz" refFor="des" refForName="parentText1" op="lte"/>
              <dgm:constr type="primFontSz" for="des" forName="rightChild" refType="primFontSz" refFor="des" refForName="parentText2" op="lte"/>
              <dgm:constr type="primFontSz" for="des" forName="rightChild"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primFontSz" for="des" forName="circ2Tx" refType="primFontSz" refFor="des" refForName="circ1Tx" op="equ"/>
              <dgm:constr type="primFontSz" for="des" forName="circ3Tx" refType="primFontSz" refFor="des" refForName="circ1Tx" op="equ"/>
              <dgm:constr type="primFontSz" for="des" forName="circ4Tx" refType="primFontSz" refFor="des" refForName="circ1Tx" op="equ"/>
              <dgm:constr type="l" for="ch" forName="leftComposite" refType="w" fact="0.72"/>
              <dgm:constr type="t" for="ch" forName="leftComposite" refType="h" fact="0.1159"/>
              <dgm:constr type="w" for="ch" forName="leftComposite" refType="w" fact="0.2455"/>
              <dgm:constr type="h" for="ch" forName="leftComposite" refType="h" fact="0.6953"/>
              <dgm:constr type="l" for="ch" forName="middleComposite" refType="w" fact="0.365"/>
              <dgm:constr type="t" for="ch" forName="middleComposite" refType="h" fact="0.1545"/>
              <dgm:constr type="w" for="ch" forName="middleComposite" refType="w" fact="0.2728"/>
              <dgm:constr type="h" for="ch" forName="middleComposite" refType="h" fact="0.6567"/>
              <dgm:constr type="l" for="ch" forName="rightChild" refType="w" fact="0.09"/>
              <dgm:constr type="t" for="ch" forName="rightChild" refType="h" fact="0.1934"/>
              <dgm:constr type="w" for="ch" forName="rightChild" refType="w" fact="0.193"/>
              <dgm:constr type="h" for="ch" forName="rightChild" refType="h" fact="0.5464"/>
              <dgm:constr type="l" for="ch" forName="arc1" refType="w" fact="0"/>
              <dgm:constr type="t" for="ch" forName="arc1" refType="h" fact="0"/>
              <dgm:constr type="w" for="ch" forName="arc1" refType="w" fact="0.3305"/>
              <dgm:constr type="h" for="ch" forName="arc1" refType="h" fact="0.9357"/>
              <dgm:constr type="l" for="ch" forName="arc2" refType="w" fact="0.3295"/>
              <dgm:constr type="t" for="ch" forName="arc2" refType="h" fact="0"/>
              <dgm:constr type="w" for="ch" forName="arc2" refType="w" fact="0.3305"/>
              <dgm:constr type="h" for="ch" forName="arc2" refType="h" fact="0.9357"/>
              <dgm:constr type="l" for="ch" forName="arc3" refType="w" fact="0.3401"/>
              <dgm:constr type="t" for="ch" forName="arc3" refType="h" fact="0"/>
              <dgm:constr type="w" for="ch" forName="arc3" refType="w" fact="0.3305"/>
              <dgm:constr type="h" for="ch" forName="arc3" refType="h" fact="0.9357"/>
              <dgm:constr type="l" for="ch" forName="arc4" refType="w" fact="0.6695"/>
              <dgm:constr type="t" for="ch" forName="arc4" refType="h" fact="0"/>
              <dgm:constr type="w" for="ch" forName="arc4" refType="w" fact="0.3305"/>
              <dgm:constr type="h" for="ch" forName="arc4" refType="h" fact="0.9357"/>
              <dgm:constr type="l" for="ch" forName="parentText1" refType="w" fact="0.7"/>
              <dgm:constr type="t" for="ch" forName="parentText1" refType="h" fact="0.8128"/>
              <dgm:constr type="w" for="ch" forName="parentText1" refType="w" fact="0.2509"/>
              <dgm:constr type="h" for="ch" forName="parentText1" refType="h" fact="0.1872"/>
              <dgm:constr type="l" for="ch" forName="parentText2" refType="w" fact="0.3792"/>
              <dgm:constr type="t" for="ch" forName="parentText2" refType="h" fact="0.8128"/>
              <dgm:constr type="w" for="ch" forName="parentText2" refType="w" fact="0.2509"/>
              <dgm:constr type="h" for="ch" forName="parentText2" refType="h" fact="0.1872"/>
              <dgm:constr type="l" for="ch" forName="parentText3" refType="w" fact="0.062"/>
              <dgm:constr type="t" for="ch" forName="parentText3" refType="h" fact="0.8128"/>
              <dgm:constr type="w" for="ch" forName="parentText3" refType="w" fact="0.2509"/>
              <dgm:constr type="h" for="ch" forName="parentText3" refType="h" fact="0.1872"/>
            </dgm:constrLst>
          </dgm:else>
        </dgm:choose>
      </dgm:if>
      <dgm:if name="Name6" axis="ch" ptType="node" func="cnt" op="gte" val="2">
        <dgm:alg type="composite">
          <dgm:param type="ar" val="1.8986"/>
        </dgm:alg>
        <dgm:choose name="Name7">
          <dgm:if name="Name8" func="var" arg="dir" op="equ" val="norm">
            <dgm:constrLst>
              <dgm:constr type="primFontSz" for="des" forName="parentText1" val="65"/>
              <dgm:constr type="primFontSz" for="des" forName="childText1_1" val="65"/>
              <dgm:constr type="primFontSz" for="des" forName="circ1Tx" val="65"/>
              <dgm:constr type="primFontSz" for="des" forName="parentText2" refType="primFontSz" refFor="des" refForName="parentText1" op="equ"/>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irc1Tx" refType="primFontSz" refFor="des" refForName="parentText1" op="lte"/>
              <dgm:constr type="primFontSz" for="des" forName="circ2Tx" refType="primFontSz" refFor="des" refForName="parentText1" op="lte"/>
              <dgm:constr type="primFontSz" for="des" forName="circ3Tx" refType="primFontSz" refFor="des" refForName="parentText1" op="lte"/>
              <dgm:constr type="primFontSz" for="des" forName="circ4Tx" refType="primFontSz" refFor="des" refForName="parentText1" op="lte"/>
              <dgm:constr type="primFontSz" for="des" forName="circ1Tx" refType="primFontSz" refFor="des" refForName="parentText2" op="lte"/>
              <dgm:constr type="primFontSz" for="des" forName="circ2Tx" refType="primFontSz" refFor="des" refForName="parentText2" op="lte"/>
              <dgm:constr type="primFontSz" for="des" forName="circ3Tx" refType="primFontSz" refFor="des" refForName="parentText2" op="lte"/>
              <dgm:constr type="primFontSz" for="des" forName="circ4Tx" refType="primFontSz" refFor="des" refForName="parentText2" op="lte"/>
              <dgm:constr type="primFontSz" for="des" forName="circ1Tx" refType="primFontSz" refFor="des" refForName="parentText3" op="lte"/>
              <dgm:constr type="primFontSz" for="des" forName="circ2Tx" refType="primFontSz" refFor="des" refForName="parentText3" op="lte"/>
              <dgm:constr type="primFontSz" for="des" forName="circ3Tx" refType="primFontSz" refFor="des" refForName="parentText3" op="lte"/>
              <dgm:constr type="primFontSz" for="des" forName="circ4Tx"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primFontSz" for="des" forName="circ2Tx" refType="primFontSz" refFor="des" refForName="circ1Tx" op="equ"/>
              <dgm:constr type="primFontSz" for="des" forName="circ3Tx" refType="primFontSz" refFor="des" refForName="circ1Tx" op="equ"/>
              <dgm:constr type="primFontSz" for="des" forName="circ4Tx" refType="primFontSz" refFor="des" refForName="circ1Tx" op="equ"/>
              <dgm:constr type="l" for="ch" forName="leftComposite" refType="w" fact="0.0941"/>
              <dgm:constr type="t" for="ch" forName="leftComposite" refType="h" fact="0.1159"/>
              <dgm:constr type="w" for="ch" forName="leftComposite" refType="w" fact="0.3469"/>
              <dgm:constr type="h" for="ch" forName="leftComposite" refType="h" fact="0.6953"/>
              <dgm:constr type="l" for="ch" forName="middleComposite" refType="w" fact="0.5782"/>
              <dgm:constr type="t" for="ch" forName="middleComposite" refType="h" fact="0.1159"/>
              <dgm:constr type="w" for="ch" forName="middleComposite" refType="w" fact="0.3389"/>
              <dgm:constr type="h" for="ch" forName="middleComposite" refType="h" fact="0.6567"/>
              <dgm:constr type="l" for="ch" forName="arc1" refType="w" fact="0"/>
              <dgm:constr type="t" for="ch" forName="arc1" refType="h" fact="0"/>
              <dgm:constr type="w" for="ch" forName="arc1" refType="w" fact="0.4928"/>
              <dgm:constr type="h" for="ch" forName="arc1" refType="h" fact="0.9357"/>
              <dgm:constr type="l" for="ch" forName="arc3" refType="w" fact="0.5072"/>
              <dgm:constr type="t" for="ch" forName="arc3" refType="h" fact="0"/>
              <dgm:constr type="w" for="ch" forName="arc3" refType="w" fact="0.4928"/>
              <dgm:constr type="h" for="ch" forName="arc3" refType="h" fact="0.9357"/>
              <dgm:constr type="l" for="ch" forName="parentText1" refType="w" fact="0.0926"/>
              <dgm:constr type="t" for="ch" forName="parentText1" refType="h" fact="0.8128"/>
              <dgm:constr type="w" for="ch" forName="parentText1" refType="w" fact="0.3742"/>
              <dgm:constr type="h" for="ch" forName="parentText1" refType="h" fact="0.1872"/>
              <dgm:constr type="l" for="ch" forName="parentText2" refType="w" fact="0.5655"/>
              <dgm:constr type="t" for="ch" forName="parentText2" refType="h" fact="0.8128"/>
              <dgm:constr type="w" for="ch" forName="parentText2" refType="w" fact="0.3742"/>
              <dgm:constr type="h" for="ch" forName="parentText2" refType="h" fact="0.1872"/>
            </dgm:constrLst>
          </dgm:if>
          <dgm:else name="Name9">
            <dgm:constrLst>
              <dgm:constr type="primFontSz" for="des" forName="parentText1" val="65"/>
              <dgm:constr type="primFontSz" for="des" forName="childText1_1" val="65"/>
              <dgm:constr type="primFontSz" for="des" forName="circ1Tx" val="65"/>
              <dgm:constr type="primFontSz" for="des" forName="parentText2" refType="primFontSz" refFor="des" refForName="parentText1" op="equ"/>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irc1Tx" refType="primFontSz" refFor="des" refForName="parentText1" op="lte"/>
              <dgm:constr type="primFontSz" for="des" forName="circ2Tx" refType="primFontSz" refFor="des" refForName="parentText1" op="lte"/>
              <dgm:constr type="primFontSz" for="des" forName="circ3Tx" refType="primFontSz" refFor="des" refForName="parentText1" op="lte"/>
              <dgm:constr type="primFontSz" for="des" forName="circ4Tx" refType="primFontSz" refFor="des" refForName="parentText1" op="lte"/>
              <dgm:constr type="primFontSz" for="des" forName="circ1Tx" refType="primFontSz" refFor="des" refForName="parentText2" op="lte"/>
              <dgm:constr type="primFontSz" for="des" forName="circ2Tx" refType="primFontSz" refFor="des" refForName="parentText2" op="lte"/>
              <dgm:constr type="primFontSz" for="des" forName="circ3Tx" refType="primFontSz" refFor="des" refForName="parentText2" op="lte"/>
              <dgm:constr type="primFontSz" for="des" forName="circ4Tx" refType="primFontSz" refFor="des" refForName="parentText2" op="lte"/>
              <dgm:constr type="primFontSz" for="des" forName="circ1Tx" refType="primFontSz" refFor="des" refForName="parentText3" op="lte"/>
              <dgm:constr type="primFontSz" for="des" forName="circ2Tx" refType="primFontSz" refFor="des" refForName="parentText3" op="lte"/>
              <dgm:constr type="primFontSz" for="des" forName="circ3Tx" refType="primFontSz" refFor="des" refForName="parentText3" op="lte"/>
              <dgm:constr type="primFontSz" for="des" forName="circ4Tx"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primFontSz" for="des" forName="circ2Tx" refType="primFontSz" refFor="des" refForName="circ1Tx" op="equ"/>
              <dgm:constr type="primFontSz" for="des" forName="circ3Tx" refType="primFontSz" refFor="des" refForName="circ1Tx" op="equ"/>
              <dgm:constr type="primFontSz" for="des" forName="circ4Tx" refType="primFontSz" refFor="des" refForName="circ1Tx" op="equ"/>
              <dgm:constr type="l" for="ch" forName="leftComposite" refType="w" fact="0.592"/>
              <dgm:constr type="t" for="ch" forName="leftComposite" refType="h" fact="0.1159"/>
              <dgm:constr type="w" for="ch" forName="leftComposite" refType="w" fact="0.3469"/>
              <dgm:constr type="h" for="ch" forName="leftComposite" refType="h" fact="0.6953"/>
              <dgm:constr type="l" for="ch" forName="middleComposite" refType="w" fact="0.0941"/>
              <dgm:constr type="t" for="ch" forName="middleComposite" refType="h" fact="0.1159"/>
              <dgm:constr type="w" for="ch" forName="middleComposite" refType="w" fact="0.3389"/>
              <dgm:constr type="h" for="ch" forName="middleComposite" refType="h" fact="0.6567"/>
              <dgm:constr type="l" for="ch" forName="arc1" refType="w" fact="0"/>
              <dgm:constr type="t" for="ch" forName="arc1" refType="h" fact="0"/>
              <dgm:constr type="w" for="ch" forName="arc1" refType="w" fact="0.4928"/>
              <dgm:constr type="h" for="ch" forName="arc1" refType="h" fact="0.9357"/>
              <dgm:constr type="l" for="ch" forName="arc3" refType="w" fact="0.5072"/>
              <dgm:constr type="t" for="ch" forName="arc3" refType="h" fact="0"/>
              <dgm:constr type="w" for="ch" forName="arc3" refType="w" fact="0.4928"/>
              <dgm:constr type="h" for="ch" forName="arc3" refType="h" fact="0.9357"/>
              <dgm:constr type="l" for="ch" forName="parentText2" refType="w" fact="0.0926"/>
              <dgm:constr type="t" for="ch" forName="parentText2" refType="h" fact="0.8128"/>
              <dgm:constr type="w" for="ch" forName="parentText2" refType="w" fact="0.3742"/>
              <dgm:constr type="h" for="ch" forName="parentText2" refType="h" fact="0.1872"/>
              <dgm:constr type="l" for="ch" forName="parentText1" refType="w" fact="0.5655"/>
              <dgm:constr type="t" for="ch" forName="parentText1" refType="h" fact="0.8128"/>
              <dgm:constr type="w" for="ch" forName="parentText1" refType="w" fact="0.3742"/>
              <dgm:constr type="h" for="ch" forName="parentText1" refType="h" fact="0.1872"/>
            </dgm:constrLst>
          </dgm:else>
        </dgm:choose>
      </dgm:if>
      <dgm:else name="Name10">
        <dgm:alg type="composite">
          <dgm:param type="ar" val="0.8036"/>
        </dgm:alg>
        <dgm:constrLst>
          <dgm:constr type="primFontSz" for="des" forName="parentText1" val="65"/>
          <dgm:constr type="primFontSz" for="des" forName="childText1_1" val="65"/>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l" for="ch" forName="leftComposite" refType="w" fact="0"/>
          <dgm:constr type="t" for="ch" forName="leftComposite" refType="h" fact="0.1159"/>
          <dgm:constr type="w" for="ch" forName="leftComposite" refType="w"/>
          <dgm:constr type="h" for="ch" forName="leftComposite" refType="h" fact="0.6953"/>
          <dgm:constr type="l" for="ch" forName="parentText1" refType="w" fact="0"/>
          <dgm:constr type="t" for="ch" forName="parentText1" refType="h" fact="0.8128"/>
          <dgm:constr type="w" for="ch" forName="parentText1" refType="w"/>
          <dgm:constr type="h" for="ch" forName="parentText1" refType="h" fact="0.1872"/>
        </dgm:constrLst>
      </dgm:else>
    </dgm:choose>
    <dgm:choose name="Name11">
      <dgm:if name="Name12" axis="ch" ptType="node" func="cnt" op="gte" val="1">
        <dgm:choose name="Name13">
          <dgm:if name="Name14" axis="ch" ptType="node" func="cnt" op="gte" val="2">
            <dgm:layoutNode name="arc1">
              <dgm:alg type="sp"/>
              <dgm:shape xmlns:r="http://schemas.openxmlformats.org/officeDocument/2006/relationships" rot="90" type="blockArc" r:blip="">
                <dgm:adjLst>
                  <dgm:adj idx="1" val="-135"/>
                  <dgm:adj idx="2" val="-45"/>
                  <dgm:adj idx="3" val="0.0496"/>
                </dgm:adjLst>
              </dgm:shape>
              <dgm:presOf/>
            </dgm:layoutNode>
            <dgm:layoutNode name="arc3">
              <dgm:alg type="sp"/>
              <dgm:shape xmlns:r="http://schemas.openxmlformats.org/officeDocument/2006/relationships" rot="270" type="blockArc" r:blip="">
                <dgm:adjLst>
                  <dgm:adj idx="1" val="-135"/>
                  <dgm:adj idx="2" val="-45"/>
                  <dgm:adj idx="3" val="0.0496"/>
                </dgm:adjLst>
              </dgm:shape>
              <dgm:presOf/>
            </dgm:layoutNode>
            <dgm:layoutNode name="parentText2" styleLbl="revTx">
              <dgm:varLst>
                <dgm:chMax val="4"/>
                <dgm:chPref val="3"/>
                <dgm:bulletEnabled val="1"/>
              </dgm:varLst>
              <dgm:alg type="tx"/>
              <dgm:shape xmlns:r="http://schemas.openxmlformats.org/officeDocument/2006/relationships" type="rect" r:blip="">
                <dgm:adjLst/>
              </dgm:shape>
              <dgm:presOf axis="ch 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5"/>
        </dgm:choose>
        <dgm:choose name="Name16">
          <dgm:if name="Name17" axis="ch" ptType="node" func="cnt" op="gte" val="3">
            <dgm:layoutNode name="arc2">
              <dgm:alg type="sp"/>
              <dgm:shape xmlns:r="http://schemas.openxmlformats.org/officeDocument/2006/relationships" rot="90" type="blockArc" r:blip="">
                <dgm:adjLst>
                  <dgm:adj idx="1" val="-135"/>
                  <dgm:adj idx="2" val="-45"/>
                  <dgm:adj idx="3" val="0.0496"/>
                </dgm:adjLst>
              </dgm:shape>
              <dgm:presOf/>
            </dgm:layoutNode>
            <dgm:layoutNode name="arc4">
              <dgm:alg type="sp"/>
              <dgm:shape xmlns:r="http://schemas.openxmlformats.org/officeDocument/2006/relationships" rot="270" type="blockArc" r:blip="">
                <dgm:adjLst>
                  <dgm:adj idx="1" val="-135"/>
                  <dgm:adj idx="2" val="-45"/>
                  <dgm:adj idx="3" val="0.0496"/>
                </dgm:adjLst>
              </dgm:shape>
              <dgm:presOf/>
            </dgm:layoutNode>
            <dgm:layoutNode name="parentText3" styleLbl="revTx">
              <dgm:varLst>
                <dgm:chMax val="1"/>
                <dgm:chPref val="1"/>
                <dgm:bulletEnabled val="1"/>
              </dgm:varLst>
              <dgm:alg type="tx"/>
              <dgm:shape xmlns:r="http://schemas.openxmlformats.org/officeDocument/2006/relationships" type="rect" r:blip="">
                <dgm:adjLst/>
              </dgm:shape>
              <dgm:presOf axis="ch 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8"/>
        </dgm:choose>
      </dgm:if>
      <dgm:else name="Name19"/>
    </dgm:choose>
    <dgm:layoutNode name="middleComposite">
      <dgm:choose name="Name20">
        <dgm:if name="Name21" axis="ch ch" ptType="node node" st="2 1" cnt="1 0" func="cnt" op="lte" val="1">
          <dgm:alg type="composite">
            <dgm:param type="ar" val="1"/>
          </dgm:alg>
        </dgm:if>
        <dgm:if name="Name22" axis="ch ch" ptType="node node" st="2 1" cnt="1 0" func="cnt" op="equ" val="2">
          <dgm:alg type="composite">
            <dgm:param type="ar" val="1.792"/>
          </dgm:alg>
        </dgm:if>
        <dgm:if name="Name23" axis="ch ch" ptType="node node" st="2 1" cnt="1 0" func="cnt" op="equ" val="3">
          <dgm:alg type="composite">
            <dgm:param type="ar" val="1"/>
          </dgm:alg>
        </dgm:if>
        <dgm:else name="Name24">
          <dgm:alg type="composite">
            <dgm:param type="ar" val="1"/>
          </dgm:alg>
        </dgm:else>
      </dgm:choose>
      <dgm:shape xmlns:r="http://schemas.openxmlformats.org/officeDocument/2006/relationships" r:blip="">
        <dgm:adjLst/>
      </dgm:shape>
      <dgm:presOf/>
      <dgm:choose name="Name25">
        <dgm:if name="Name26" axis="ch ch" ptType="node node" st="2 1" cnt="1 0" func="cnt" op="lte" val="1">
          <dgm:constrLst>
            <dgm:constr type="ctrX" for="ch" forName="circ1" refType="w" fact="0.5"/>
            <dgm:constr type="ctrY" for="ch" forName="circ1" refType="h" fact="0.5"/>
            <dgm:constr type="w" for="ch" forName="circ1" refType="w"/>
            <dgm:constr type="h" for="ch" forName="circ1" refType="h"/>
            <dgm:constr type="l" for="ch" forName="circ1Tx" refType="w" fact="0.2"/>
            <dgm:constr type="t" for="ch" forName="circ1Tx" refType="h" fact="0.1"/>
            <dgm:constr type="w" for="ch" forName="circ1Tx" refType="w" fact="0.6"/>
            <dgm:constr type="h" for="ch" forName="circ1Tx" refType="h" fact="0.8"/>
          </dgm:constrLst>
        </dgm:if>
        <dgm:if name="Name27" axis="ch ch" ptType="node node" st="2 1" cnt="1 0"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Lst>
        </dgm:if>
        <dgm:if name="Name28" axis="ch ch" ptType="node node" st="2 1" cnt="1 0"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Lst>
        </dgm:if>
        <dgm:else name="Name29">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Lst>
        </dgm:else>
      </dgm:choose>
      <dgm:ruleLst/>
      <dgm:forEach name="Name30" axis="ch ch" ptType="node node" st="2 1" cnt="1 1">
        <dgm:layoutNode name="circ1" styleLbl="vennNode1">
          <dgm:alg type="sp"/>
          <dgm:shape xmlns:r="http://schemas.openxmlformats.org/officeDocument/2006/relationships" type="ellipse" r:blip="">
            <dgm:adjLst/>
          </dgm:shape>
          <dgm:presOf axis="desOrSelf" ptType="node"/>
          <dgm:constrLst/>
          <dgm:ruleLst/>
        </dgm:layoutNode>
        <dgm:layoutNode name="circ1Tx" styleLbl="revTx">
          <dgm:varLst>
            <dgm:chMax val="0"/>
            <dgm:chPref val="0"/>
          </dgm:varLst>
          <dgm:alg type="tx">
            <dgm:param type="txAnchorHorzCh" val="ctr"/>
            <dgm:param type="txAnchorVertCh" val="mid"/>
          </dgm:alg>
          <dgm:shape xmlns:r="http://schemas.openxmlformats.org/officeDocument/2006/relationships" type="rect" r:blip="" hideGeom="1">
            <dgm:adjLst/>
          </dgm:shape>
          <dgm:presOf axis="desOrSelf" ptType="node"/>
          <dgm:constrLst>
            <dgm:constr type="tMarg"/>
            <dgm:constr type="bMarg"/>
            <dgm:constr type="lMarg"/>
            <dgm:constr type="rMarg"/>
            <dgm:constr type="primFontSz" val="20"/>
          </dgm:constrLst>
          <dgm:ruleLst>
            <dgm:rule type="primFontSz" val="5" fact="NaN" max="NaN"/>
          </dgm:ruleLst>
        </dgm:layoutNode>
      </dgm:forEach>
      <dgm:forEach name="Name31" axis="ch ch" ptType="node node" st="2 2" cnt="1 1">
        <dgm:layoutNode name="circ2" styleLbl="vennNode1">
          <dgm:alg type="sp"/>
          <dgm:shape xmlns:r="http://schemas.openxmlformats.org/officeDocument/2006/relationships" type="ellipse" r:blip="">
            <dgm:adjLst/>
          </dgm:shape>
          <dgm:presOf axis="desOrSelf" ptType="node"/>
          <dgm:constrLst/>
          <dgm:ruleLst/>
        </dgm:layoutNode>
        <dgm:layoutNode name="circ2Tx" styleLbl="revTx">
          <dgm:varLst>
            <dgm:chMax val="0"/>
            <dgm:chPref val="0"/>
          </dgm:varLst>
          <dgm:alg type="tx">
            <dgm:param type="txAnchorHorzCh" val="ctr"/>
            <dgm:param type="txAnchorVertCh" val="mid"/>
          </dgm:alg>
          <dgm:shape xmlns:r="http://schemas.openxmlformats.org/officeDocument/2006/relationships" type="rect" r:blip="" hideGeom="1">
            <dgm:adjLst/>
          </dgm:shape>
          <dgm:presOf axis="desOrSelf" ptType="node"/>
          <dgm:constrLst>
            <dgm:constr type="tMarg"/>
            <dgm:constr type="bMarg"/>
            <dgm:constr type="lMarg"/>
            <dgm:constr type="rMarg"/>
            <dgm:constr type="primFontSz" val="20"/>
          </dgm:constrLst>
          <dgm:ruleLst>
            <dgm:rule type="primFontSz" val="5" fact="NaN" max="NaN"/>
          </dgm:ruleLst>
        </dgm:layoutNode>
      </dgm:forEach>
      <dgm:forEach name="Name32" axis="ch ch" ptType="node node" st="2 3" cnt="1 1">
        <dgm:layoutNode name="circ3" styleLbl="vennNode1">
          <dgm:alg type="sp"/>
          <dgm:shape xmlns:r="http://schemas.openxmlformats.org/officeDocument/2006/relationships" type="ellipse" r:blip="">
            <dgm:adjLst/>
          </dgm:shape>
          <dgm:presOf axis="desOrSelf" ptType="node"/>
          <dgm:constrLst/>
          <dgm:ruleLst/>
        </dgm:layoutNode>
        <dgm:layoutNode name="circ3Tx" styleLbl="revTx">
          <dgm:varLst>
            <dgm:chMax val="0"/>
            <dgm:chPref val="0"/>
          </dgm:varLst>
          <dgm:alg type="tx">
            <dgm:param type="txAnchorHorzCh" val="ctr"/>
            <dgm:param type="txAnchorVertCh" val="mid"/>
          </dgm:alg>
          <dgm:shape xmlns:r="http://schemas.openxmlformats.org/officeDocument/2006/relationships" type="rect" r:blip="" hideGeom="1">
            <dgm:adjLst/>
          </dgm:shape>
          <dgm:presOf axis="desOrSelf" ptType="node"/>
          <dgm:constrLst>
            <dgm:constr type="tMarg"/>
            <dgm:constr type="bMarg"/>
            <dgm:constr type="lMarg"/>
            <dgm:constr type="rMarg"/>
            <dgm:constr type="primFontSz" val="20"/>
          </dgm:constrLst>
          <dgm:ruleLst>
            <dgm:rule type="primFontSz" val="5" fact="NaN" max="NaN"/>
          </dgm:ruleLst>
        </dgm:layoutNode>
      </dgm:forEach>
      <dgm:forEach name="Name33" axis="ch ch" ptType="node node" st="2 4" cnt="1 1">
        <dgm:layoutNode name="circ4" styleLbl="vennNode1">
          <dgm:alg type="sp"/>
          <dgm:shape xmlns:r="http://schemas.openxmlformats.org/officeDocument/2006/relationships" type="ellipse" r:blip="">
            <dgm:adjLst/>
          </dgm:shape>
          <dgm:presOf axis="desOrSelf" ptType="nod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presOf axis="desOrSelf" ptType="node"/>
          <dgm:constrLst>
            <dgm:constr type="tMarg"/>
            <dgm:constr type="bMarg"/>
            <dgm:constr type="lMarg"/>
            <dgm:constr type="rMarg"/>
            <dgm:constr type="primFontSz" val="20"/>
          </dgm:constrLst>
          <dgm:ruleLst>
            <dgm:rule type="primFontSz" val="5" fact="NaN" max="NaN"/>
          </dgm:ruleLst>
        </dgm:layoutNode>
      </dgm:forEach>
    </dgm:layoutNode>
    <dgm:layoutNode name="leftComposite">
      <dgm:choose name="Name34">
        <dgm:if name="Name35" axis="ch ch" ptType="node node" st="1 1" cnt="1 0" func="cnt" op="lte" val="1">
          <dgm:alg type="composite">
            <dgm:param type="ar" val="1.3085"/>
          </dgm:alg>
          <dgm:constrLst>
            <dgm:constr type="l" for="ch" forName="childText1_1" refType="w" fact="0.2124"/>
            <dgm:constr type="t" for="ch" forName="childText1_1" refType="h" fact="0"/>
            <dgm:constr type="w" for="ch" forName="childText1_1" refType="w" fact="0.5759"/>
            <dgm:constr type="h" for="ch" forName="childText1_1" refType="h" fact="0.7535"/>
            <dgm:constr type="l" for="ch" forName="ellipse1" refType="w" fact="0"/>
            <dgm:constr type="t" for="ch" forName="ellipse1" refType="h" fact="0.63"/>
            <dgm:constr type="w" for="ch" forName="ellipse1" refType="w" fact="0.2828"/>
            <dgm:constr type="h" for="ch" forName="ellipse1" refType="h" fact="0.37"/>
            <dgm:constr type="l" for="ch" forName="ellipse2" refType="w" fact="0.82"/>
            <dgm:constr type="t" for="ch" forName="ellipse2" refType="h" fact="0.17"/>
            <dgm:constr type="w" for="ch" forName="ellipse2" refType="w" fact="0.1645"/>
            <dgm:constr type="h" for="ch" forName="ellipse2" refType="h" fact="0.2153"/>
          </dgm:constrLst>
        </dgm:if>
        <dgm:if name="Name36" axis="ch ch" ptType="node node" st="1 1" cnt="1 0" func="cnt" op="equ" val="2">
          <dgm:alg type="composite">
            <dgm:param type="ar" val="0.8917"/>
          </dgm:alg>
          <dgm:constrLst>
            <dgm:constr type="l" for="ch" forName="childText1_1" refType="w" fact="0.1864"/>
            <dgm:constr type="t" for="ch" forName="childText1_1" refType="h" fact="0"/>
            <dgm:constr type="w" for="ch" forName="childText1_1" refType="w" fact="0.5055"/>
            <dgm:constr type="h" for="ch" forName="childText1_1" refType="h" fact="0.4507"/>
            <dgm:constr type="l" for="ch" forName="childText1_2" refType="w" fact="0.4945"/>
            <dgm:constr type="t" for="ch" forName="childText1_2" refType="h" fact="0.3929"/>
            <dgm:constr type="w" for="ch" forName="childText1_2" refType="w" fact="0.5055"/>
            <dgm:constr type="h" for="ch" forName="childText1_2" refType="h" fact="0.4507"/>
            <dgm:constr type="l" for="ch" forName="ellipse1" refType="w" fact="0"/>
            <dgm:constr type="t" for="ch" forName="ellipse1" refType="h" fact="0.3768"/>
            <dgm:constr type="w" for="ch" forName="ellipse1" refType="w" fact="0.2482"/>
            <dgm:constr type="h" for="ch" forName="ellipse1" refType="h" fact="0.2213"/>
            <dgm:constr type="l" for="ch" forName="ellipse3" refType="w" fact="0.5474"/>
            <dgm:constr type="t" for="ch" forName="ellipse3" refType="h" fact="0.8712"/>
            <dgm:constr type="w" for="ch" forName="ellipse3" refType="w" fact="0.1444"/>
            <dgm:constr type="h" for="ch" forName="ellipse3" refType="h" fact="0.1288"/>
            <dgm:constr type="l" for="ch" forName="ellipse2" refType="w" fact="0.7333"/>
            <dgm:constr type="t" for="ch" forName="ellipse2" refType="h" fact="0.0887"/>
            <dgm:constr type="w" for="ch" forName="ellipse2" refType="w" fact="0.1444"/>
            <dgm:constr type="h" for="ch" forName="ellipse2" refType="h" fact="0.1288"/>
          </dgm:constrLst>
        </dgm:if>
        <dgm:if name="Name37" axis="ch ch" ptType="node node" st="1 1" cnt="1 0" func="cnt" op="equ" val="3">
          <dgm:alg type="composite">
            <dgm:param type="ar" val="1.0811"/>
          </dgm:alg>
          <dgm:constrLst>
            <dgm:constr type="l" for="ch" forName="childText1_3" refType="w" fact="0.1649"/>
            <dgm:constr type="t" for="ch" forName="childText1_3" refType="h" fact="0.5389"/>
            <dgm:constr type="w" for="ch" forName="childText1_3" refType="w" fact="0.4265"/>
            <dgm:constr type="h" for="ch" forName="childText1_3" refType="h" fact="0.4611"/>
            <dgm:constr type="l" for="ch" forName="childText1_1" refType="w" fact="0.1573"/>
            <dgm:constr type="t" for="ch" forName="childText1_1" refType="h" fact="0"/>
            <dgm:constr type="w" for="ch" forName="childText1_1" refType="w" fact="0.4265"/>
            <dgm:constr type="h" for="ch" forName="childText1_1" refType="h" fact="0.4611"/>
            <dgm:constr type="l" for="ch" forName="childText1_2" refType="w" fact="0.5735"/>
            <dgm:constr type="t" for="ch" forName="childText1_2" refType="h" fact="0.2754"/>
            <dgm:constr type="w" for="ch" forName="childText1_2" refType="w" fact="0.4265"/>
            <dgm:constr type="h" for="ch" forName="childText1_2" refType="h" fact="0.4611"/>
            <dgm:constr type="l" for="ch" forName="ellipse1" refType="w" fact="0"/>
            <dgm:constr type="t" for="ch" forName="ellipse1" refType="h" fact="0.3855"/>
            <dgm:constr type="w" for="ch" forName="ellipse1" refType="w" fact="0.2095"/>
            <dgm:constr type="h" for="ch" forName="ellipse1" refType="h" fact="0.2264"/>
            <dgm:constr type="l" for="ch" forName="ellipse3" refType="w" fact="0.6181"/>
            <dgm:constr type="t" for="ch" forName="ellipse3" refType="h" fact="0.7647"/>
            <dgm:constr type="w" for="ch" forName="ellipse3" refType="w" fact="0.1219"/>
            <dgm:constr type="h" for="ch" forName="ellipse3" refType="h" fact="0.1317"/>
            <dgm:constr type="l" for="ch" forName="ellipse2" refType="w" fact="0.6188"/>
            <dgm:constr type="t" for="ch" forName="ellipse2" refType="h" fact="0.0907"/>
            <dgm:constr type="w" for="ch" forName="ellipse2" refType="w" fact="0.1219"/>
            <dgm:constr type="h" for="ch" forName="ellipse2" refType="h" fact="0.1317"/>
          </dgm:constrLst>
        </dgm:if>
        <dgm:else name="Name38">
          <dgm:alg type="composite">
            <dgm:param type="ar" val="0.9472"/>
          </dgm:alg>
          <dgm:constrLst>
            <dgm:constr type="l" for="ch" forName="childText1_3" refType="w" fact="0"/>
            <dgm:constr type="t" for="ch" forName="childText1_3" refType="h" fact="0.6035"/>
            <dgm:constr type="w" for="ch" forName="childText1_3" refType="w" fact="0.4186"/>
            <dgm:constr type="h" for="ch" forName="childText1_3" refType="h" fact="0.3965"/>
            <dgm:constr type="l" for="ch" forName="childText1_1" refType="w" fact="0.0981"/>
            <dgm:constr type="t" for="ch" forName="childText1_1" refType="h" fact="0"/>
            <dgm:constr type="w" for="ch" forName="childText1_1" refType="w" fact="0.4186"/>
            <dgm:constr type="h" for="ch" forName="childText1_1" refType="h" fact="0.3965"/>
            <dgm:constr type="l" for="ch" forName="childText1_2" refType="w" fact="0.5385"/>
            <dgm:constr type="t" for="ch" forName="childText1_2" refType="h" fact="0.1304"/>
            <dgm:constr type="w" for="ch" forName="childText1_2" refType="w" fact="0.4186"/>
            <dgm:constr type="h" for="ch" forName="childText1_2" refType="h" fact="0.3965"/>
            <dgm:constr type="l" for="ch" forName="ellipse4" refType="w" fact="0.3222"/>
            <dgm:constr type="t" for="ch" forName="ellipse4" refType="h" fact="0.4232"/>
            <dgm:constr type="w" for="ch" forName="ellipse4" refType="w" fact="0.2056"/>
            <dgm:constr type="h" for="ch" forName="ellipse4" refType="h" fact="0.1947"/>
            <dgm:constr type="l" for="ch" forName="ellipse1" refType="w" fact="0.1489"/>
            <dgm:constr type="t" for="ch" forName="ellipse1" refType="h" fact="0.4502"/>
            <dgm:constr type="w" for="ch" forName="ellipse1" refType="w" fact="0.1196"/>
            <dgm:constr type="h" for="ch" forName="ellipse1" refType="h" fact="0.1133"/>
            <dgm:constr type="l" for="ch" forName="ellipse2" refType="w" fact="0.5384"/>
            <dgm:constr type="t" for="ch" forName="ellipse2" refType="h" fact="0.0124"/>
            <dgm:constr type="w" for="ch" forName="ellipse2" refType="w" fact="0.1196"/>
            <dgm:constr type="h" for="ch" forName="ellipse2" refType="h" fact="0.1133"/>
            <dgm:constr type="l" for="ch" forName="childText1_4" refType="w" fact="0.4625"/>
            <dgm:constr type="t" for="ch" forName="childText1_4" refType="h" fact="0.5719"/>
            <dgm:constr type="w" for="ch" forName="childText1_4" refType="w" fact="0.4186"/>
            <dgm:constr type="h" for="ch" forName="childText1_4" refType="h" fact="0.3965"/>
            <dgm:constr type="l" for="ch" forName="ellipse3" refType="w" fact="0.8804"/>
            <dgm:constr type="t" for="ch" forName="ellipse3" refType="h" fact="0.5329"/>
            <dgm:constr type="w" for="ch" forName="ellipse3" refType="w" fact="0.1196"/>
            <dgm:constr type="h" for="ch" forName="ellipse3" refType="h" fact="0.1133"/>
            <dgm:constr type="l" for="ch" forName="ellipse5" refType="w" fact="0.0146"/>
            <dgm:constr type="t" for="ch" forName="ellipse5" refType="h" fact="0.5228"/>
            <dgm:constr type="w" for="ch" forName="ellipse5" refType="w" fact="0.0899"/>
            <dgm:constr type="h" for="ch" forName="ellipse5" refType="h" fact="0.0851"/>
          </dgm:constrLst>
        </dgm:else>
      </dgm:choose>
      <dgm:forEach name="Name39" axis="ch ch" ptType="node node" st="1 1" cnt="1 1">
        <dgm:layoutNode name="childText1_1" styleLbl="vennNode1">
          <dgm:varLst>
            <dgm:chMax val="0"/>
            <dgm:chPref val="0"/>
          </dgm:varLst>
          <dgm:alg type="tx"/>
          <dgm:shape xmlns:r="http://schemas.openxmlformats.org/officeDocument/2006/relationships" type="ellipse"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ellipse1" styleLbl="vennNode1">
          <dgm:alg type="sp"/>
          <dgm:shape xmlns:r="http://schemas.openxmlformats.org/officeDocument/2006/relationships" type="ellipse" r:blip="">
            <dgm:adjLst/>
          </dgm:shape>
          <dgm:presOf/>
        </dgm:layoutNode>
        <dgm:layoutNode name="ellipse2" styleLbl="vennNode1">
          <dgm:alg type="sp"/>
          <dgm:shape xmlns:r="http://schemas.openxmlformats.org/officeDocument/2006/relationships" type="ellipse" r:blip="">
            <dgm:adjLst/>
          </dgm:shape>
          <dgm:presOf/>
        </dgm:layoutNode>
      </dgm:forEach>
      <dgm:forEach name="Name40" axis="ch ch" ptType="node node" st="1 2" cnt="1 1">
        <dgm:layoutNode name="childText1_2" styleLbl="vennNode1">
          <dgm:varLst>
            <dgm:chMax val="0"/>
            <dgm:chPref val="0"/>
          </dgm:varLst>
          <dgm:alg type="tx"/>
          <dgm:shape xmlns:r="http://schemas.openxmlformats.org/officeDocument/2006/relationships" type="ellipse"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ellipse3" styleLbl="vennNode1">
          <dgm:alg type="sp"/>
          <dgm:shape xmlns:r="http://schemas.openxmlformats.org/officeDocument/2006/relationships" type="ellipse" r:blip="">
            <dgm:adjLst/>
          </dgm:shape>
          <dgm:presOf/>
        </dgm:layoutNode>
      </dgm:forEach>
      <dgm:forEach name="Name41" axis="ch ch" ptType="node node" st="1 3" cnt="1 1">
        <dgm:layoutNode name="childText1_3" styleLbl="vennNode1">
          <dgm:varLst>
            <dgm:chMax val="0"/>
            <dgm:chPref val="0"/>
          </dgm:varLst>
          <dgm:alg type="tx"/>
          <dgm:shape xmlns:r="http://schemas.openxmlformats.org/officeDocument/2006/relationships" type="ellipse"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forEach name="Name42" axis="ch ch" ptType="node node" st="1 4" cnt="1 1">
        <dgm:layoutNode name="childText1_4" styleLbl="vennNode1">
          <dgm:varLst>
            <dgm:chMax val="0"/>
            <dgm:chPref val="0"/>
          </dgm:varLst>
          <dgm:alg type="tx"/>
          <dgm:shape xmlns:r="http://schemas.openxmlformats.org/officeDocument/2006/relationships" type="ellipse"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ellipse4" styleLbl="vennNode1">
          <dgm:alg type="sp"/>
          <dgm:shape xmlns:r="http://schemas.openxmlformats.org/officeDocument/2006/relationships" type="ellipse" r:blip="">
            <dgm:adjLst/>
          </dgm:shape>
          <dgm:presOf/>
        </dgm:layoutNode>
        <dgm:layoutNode name="ellipse5" styleLbl="vennNode1">
          <dgm:alg type="sp"/>
          <dgm:shape xmlns:r="http://schemas.openxmlformats.org/officeDocument/2006/relationships" type="ellipse" r:blip="">
            <dgm:adjLst/>
          </dgm:shape>
          <dgm:presOf/>
        </dgm:layoutNode>
      </dgm:forEach>
    </dgm:layoutNode>
    <dgm:choose name="Name43">
      <dgm:if name="Name44" axis="ch ch" ptType="node node" st="3 1" cnt="1 0" func="cnt" op="gte" val="1">
        <dgm:layoutNode name="rightChild">
          <dgm:varLst>
            <dgm:chMax val="0"/>
            <dgm:chPref val="0"/>
          </dgm:varLst>
          <dgm:alg type="tx"/>
          <dgm:shape xmlns:r="http://schemas.openxmlformats.org/officeDocument/2006/relationships" type="ellipse" r:blip="">
            <dgm:adjLst/>
          </dgm:shape>
          <dgm:presOf axis="ch des"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5"/>
    </dgm:choose>
    <dgm:layoutNode name="parentText1" styleLbl="revTx">
      <dgm:varLst>
        <dgm:chMax val="4"/>
        <dgm:chPref val="3"/>
        <dgm:bulletEnabled val="1"/>
      </dgm:varLst>
      <dgm:alg type="tx"/>
      <dgm:shape xmlns:r="http://schemas.openxmlformats.org/officeDocument/2006/relationships" type="rect" r:blip="">
        <dgm:adjLst/>
      </dgm:shape>
      <dgm:presOf axis="ch 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Def>
</file>

<file path=ppt/diagrams/layout4.xml><?xml version="1.0" encoding="utf-8"?>
<dgm:layoutDef xmlns:dgm="http://schemas.openxmlformats.org/drawingml/2006/diagram" xmlns:a="http://schemas.openxmlformats.org/drawingml/2006/main" uniqueId="urn:microsoft.com/office/officeart/2009/3/layout/PhasedProcess">
  <dgm:title val=""/>
  <dgm:desc val=""/>
  <dgm:catLst>
    <dgm:cat type="process" pri="12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30">
          <dgm:prSet phldr="1"/>
        </dgm:pt>
        <dgm:pt modelId="31">
          <dgm:prSet phldr="1"/>
        </dgm:pt>
      </dgm:ptLst>
      <dgm:cxnLst>
        <dgm:cxn modelId="40" srcId="0" destId="10" srcOrd="0" destOrd="0"/>
        <dgm:cxn modelId="16" srcId="10" destId="11" srcOrd="0" destOrd="0"/>
        <dgm:cxn modelId="17" srcId="10" destId="12" srcOrd="1" destOrd="0"/>
        <dgm:cxn modelId="18" srcId="10" destId="13" srcOrd="2" destOrd="0"/>
        <dgm:cxn modelId="50" srcId="0" destId="20" srcOrd="1" destOrd="0"/>
        <dgm:cxn modelId="60" srcId="0" destId="30" srcOrd="2" destOrd="0"/>
        <dgm:cxn modelId="32" srcId="30" destId="31" srcOrd="0" destOrd="0"/>
        <dgm:cxn modelId="26" srcId="20" destId="21" srcOrd="0" destOrd="0"/>
        <dgm:cxn modelId="27" srcId="20" destId="22" srcOrd="1" destOrd="0"/>
      </dgm:cxnLst>
      <dgm:bg/>
      <dgm:whole/>
    </dgm:dataModel>
  </dgm:sampData>
  <dgm:style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30">
          <dgm:prSet phldr="1"/>
        </dgm:pt>
        <dgm:pt modelId="31">
          <dgm:prSet phldr="1"/>
        </dgm:pt>
      </dgm:ptLst>
      <dgm:cxnLst>
        <dgm:cxn modelId="40" srcId="0" destId="10" srcOrd="0" destOrd="0"/>
        <dgm:cxn modelId="16" srcId="10" destId="11" srcOrd="0" destOrd="0"/>
        <dgm:cxn modelId="17" srcId="10" destId="12" srcOrd="1" destOrd="0"/>
        <dgm:cxn modelId="18" srcId="10" destId="13" srcOrd="2" destOrd="0"/>
        <dgm:cxn modelId="50" srcId="0" destId="20" srcOrd="1" destOrd="0"/>
        <dgm:cxn modelId="60" srcId="0" destId="30" srcOrd="2" destOrd="0"/>
        <dgm:cxn modelId="32" srcId="30" destId="31" srcOrd="0" destOrd="0"/>
        <dgm:cxn modelId="26" srcId="20" destId="21" srcOrd="0" destOrd="0"/>
        <dgm:cxn modelId="27" srcId="20" destId="22" srcOrd="1"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30">
          <dgm:prSet phldr="1"/>
        </dgm:pt>
        <dgm:pt modelId="31">
          <dgm:prSet phldr="1"/>
        </dgm:pt>
      </dgm:ptLst>
      <dgm:cxnLst>
        <dgm:cxn modelId="40" srcId="0" destId="10" srcOrd="0" destOrd="0"/>
        <dgm:cxn modelId="16" srcId="10" destId="11" srcOrd="0" destOrd="0"/>
        <dgm:cxn modelId="17" srcId="10" destId="12" srcOrd="1" destOrd="0"/>
        <dgm:cxn modelId="18" srcId="10" destId="13" srcOrd="2" destOrd="0"/>
        <dgm:cxn modelId="50" srcId="0" destId="20" srcOrd="1" destOrd="0"/>
        <dgm:cxn modelId="60" srcId="0" destId="30" srcOrd="2" destOrd="0"/>
        <dgm:cxn modelId="32" srcId="30" destId="31" srcOrd="0" destOrd="0"/>
        <dgm:cxn modelId="26" srcId="20" destId="21" srcOrd="0" destOrd="0"/>
        <dgm:cxn modelId="27" srcId="20" destId="22" srcOrd="1" destOrd="0"/>
      </dgm:cxnLst>
      <dgm:bg/>
      <dgm:whole/>
    </dgm:dataModel>
  </dgm:clrData>
  <dgm:layoutNode name="Name0">
    <dgm:varLst>
      <dgm:chMax val="3"/>
      <dgm:chPref val="3"/>
      <dgm:bulletEnabled val="1"/>
      <dgm:dir/>
      <dgm:animLvl val="lvl"/>
    </dgm:varLst>
    <dgm:shape xmlns:r="http://schemas.openxmlformats.org/officeDocument/2006/relationships" r:blip="">
      <dgm:adjLst/>
    </dgm:shape>
    <dgm:choose name="Name1">
      <dgm:if name="Name2" axis="ch" ptType="node" func="cnt" op="gte" val="3">
        <dgm:alg type="composite">
          <dgm:param type="ar" val="2.8316"/>
        </dgm:alg>
        <dgm:choose name="Name3">
          <dgm:if name="Name4" func="var" arg="dir" op="equ" val="norm">
            <dgm:constrLst>
              <dgm:constr type="primFontSz" for="des" forName="parentText1" val="65"/>
              <dgm:constr type="primFontSz" for="des" forName="childText1_1" val="65"/>
              <dgm:constr type="primFontSz" for="des" forName="circ1Tx" val="65"/>
              <dgm:constr type="primFontSz" for="des" forName="parentText2" refType="primFontSz" refFor="des" refForName="parentText1" op="equ"/>
              <dgm:constr type="primFontSz" for="des" forName="parentText3" refType="primFontSz" refFor="des" refForName="parentText1" op="equ"/>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irc1Tx" refType="primFontSz" refFor="des" refForName="parentText1" op="lte"/>
              <dgm:constr type="primFontSz" for="des" forName="circ2Tx" refType="primFontSz" refFor="des" refForName="parentText1" op="lte"/>
              <dgm:constr type="primFontSz" for="des" forName="circ3Tx" refType="primFontSz" refFor="des" refForName="parentText1" op="lte"/>
              <dgm:constr type="primFontSz" for="des" forName="circ4Tx" refType="primFontSz" refFor="des" refForName="parentText1" op="lte"/>
              <dgm:constr type="primFontSz" for="des" forName="circ1Tx" refType="primFontSz" refFor="des" refForName="parentText2" op="lte"/>
              <dgm:constr type="primFontSz" for="des" forName="circ2Tx" refType="primFontSz" refFor="des" refForName="parentText2" op="lte"/>
              <dgm:constr type="primFontSz" for="des" forName="circ3Tx" refType="primFontSz" refFor="des" refForName="parentText2" op="lte"/>
              <dgm:constr type="primFontSz" for="des" forName="circ4Tx" refType="primFontSz" refFor="des" refForName="parentText2" op="lte"/>
              <dgm:constr type="primFontSz" for="des" forName="circ1Tx" refType="primFontSz" refFor="des" refForName="parentText3" op="lte"/>
              <dgm:constr type="primFontSz" for="des" forName="circ2Tx" refType="primFontSz" refFor="des" refForName="parentText3" op="lte"/>
              <dgm:constr type="primFontSz" for="des" forName="circ3Tx" refType="primFontSz" refFor="des" refForName="parentText3" op="lte"/>
              <dgm:constr type="primFontSz" for="des" forName="circ4Tx" refType="primFontSz" refFor="des" refForName="parentText3" op="lte"/>
              <dgm:constr type="primFontSz" for="des" forName="rightChild" refType="primFontSz" refFor="des" refForName="parentText1" op="lte"/>
              <dgm:constr type="primFontSz" for="des" forName="rightChild" refType="primFontSz" refFor="des" refForName="parentText2" op="lte"/>
              <dgm:constr type="primFontSz" for="des" forName="rightChild"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primFontSz" for="des" forName="circ2Tx" refType="primFontSz" refFor="des" refForName="circ1Tx" op="equ"/>
              <dgm:constr type="primFontSz" for="des" forName="circ3Tx" refType="primFontSz" refFor="des" refForName="circ1Tx" op="equ"/>
              <dgm:constr type="primFontSz" for="des" forName="circ4Tx" refType="primFontSz" refFor="des" refForName="circ1Tx" op="equ"/>
              <dgm:constr type="l" for="ch" forName="leftComposite" refType="w" fact="0.0567"/>
              <dgm:constr type="t" for="ch" forName="leftComposite" refType="h" fact="0.1159"/>
              <dgm:constr type="w" for="ch" forName="leftComposite" refType="w" fact="0.2455"/>
              <dgm:constr type="h" for="ch" forName="leftComposite" refType="h" fact="0.6953"/>
              <dgm:constr type="l" for="ch" forName="middleComposite" refType="w" fact="0.365"/>
              <dgm:constr type="t" for="ch" forName="middleComposite" refType="h" fact="0.1545"/>
              <dgm:constr type="w" for="ch" forName="middleComposite" refType="w" fact="0.2728"/>
              <dgm:constr type="h" for="ch" forName="middleComposite" refType="h" fact="0.6567"/>
              <dgm:constr type="l" for="ch" forName="arc1" refType="w" fact="0"/>
              <dgm:constr type="t" for="ch" forName="arc1" refType="h" fact="0"/>
              <dgm:constr type="w" for="ch" forName="arc1" refType="w" fact="0.3305"/>
              <dgm:constr type="h" for="ch" forName="arc1" refType="h" fact="0.9357"/>
              <dgm:constr type="l" for="ch" forName="arc2" refType="w" fact="0.3295"/>
              <dgm:constr type="t" for="ch" forName="arc2" refType="h" fact="0"/>
              <dgm:constr type="w" for="ch" forName="arc2" refType="w" fact="0.3305"/>
              <dgm:constr type="h" for="ch" forName="arc2" refType="h" fact="0.9357"/>
              <dgm:constr type="l" for="ch" forName="arc3" refType="w" fact="0.3401"/>
              <dgm:constr type="t" for="ch" forName="arc3" refType="h" fact="0"/>
              <dgm:constr type="w" for="ch" forName="arc3" refType="w" fact="0.3305"/>
              <dgm:constr type="h" for="ch" forName="arc3" refType="h" fact="0.9357"/>
              <dgm:constr type="l" for="ch" forName="arc4" refType="w" fact="0.6695"/>
              <dgm:constr type="t" for="ch" forName="arc4" refType="h" fact="0"/>
              <dgm:constr type="w" for="ch" forName="arc4" refType="w" fact="0.3305"/>
              <dgm:constr type="h" for="ch" forName="arc4" refType="h" fact="0.9357"/>
              <dgm:constr type="l" for="ch" forName="rightChild" refType="w" fact="0.713"/>
              <dgm:constr type="t" for="ch" forName="rightChild" refType="h" fact="0.1934"/>
              <dgm:constr type="w" for="ch" forName="rightChild" refType="w" fact="0.193"/>
              <dgm:constr type="h" for="ch" forName="rightChild" refType="h" fact="0.5464"/>
              <dgm:constr type="l" for="ch" forName="parentText1" refType="w" fact="0.0621"/>
              <dgm:constr type="t" for="ch" forName="parentText1" refType="h" fact="0.8128"/>
              <dgm:constr type="w" for="ch" forName="parentText1" refType="w" fact="0.2509"/>
              <dgm:constr type="h" for="ch" forName="parentText1" refType="h" fact="0.1872"/>
              <dgm:constr type="l" for="ch" forName="parentText2" refType="w" fact="0.3792"/>
              <dgm:constr type="t" for="ch" forName="parentText2" refType="h" fact="0.8128"/>
              <dgm:constr type="w" for="ch" forName="parentText2" refType="w" fact="0.2509"/>
              <dgm:constr type="h" for="ch" forName="parentText2" refType="h" fact="0.1872"/>
              <dgm:constr type="l" for="ch" forName="parentText3" refType="w" fact="0.6845"/>
              <dgm:constr type="t" for="ch" forName="parentText3" refType="h" fact="0.8128"/>
              <dgm:constr type="w" for="ch" forName="parentText3" refType="w" fact="0.2509"/>
              <dgm:constr type="h" for="ch" forName="parentText3" refType="h" fact="0.1872"/>
            </dgm:constrLst>
          </dgm:if>
          <dgm:else name="Name5">
            <dgm:constrLst>
              <dgm:constr type="primFontSz" for="des" forName="parentText1" val="65"/>
              <dgm:constr type="primFontSz" for="des" forName="childText1_1" val="65"/>
              <dgm:constr type="primFontSz" for="des" forName="circ1Tx" val="65"/>
              <dgm:constr type="primFontSz" for="des" forName="parentText2" refType="primFontSz" refFor="des" refForName="parentText1" op="equ"/>
              <dgm:constr type="primFontSz" for="des" forName="parentText3" refType="primFontSz" refFor="des" refForName="parentText1" op="equ"/>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irc1Tx" refType="primFontSz" refFor="des" refForName="parentText1" op="lte"/>
              <dgm:constr type="primFontSz" for="des" forName="circ2Tx" refType="primFontSz" refFor="des" refForName="parentText1" op="lte"/>
              <dgm:constr type="primFontSz" for="des" forName="circ3Tx" refType="primFontSz" refFor="des" refForName="parentText1" op="lte"/>
              <dgm:constr type="primFontSz" for="des" forName="circ4Tx" refType="primFontSz" refFor="des" refForName="parentText1" op="lte"/>
              <dgm:constr type="primFontSz" for="des" forName="circ1Tx" refType="primFontSz" refFor="des" refForName="parentText2" op="lte"/>
              <dgm:constr type="primFontSz" for="des" forName="circ2Tx" refType="primFontSz" refFor="des" refForName="parentText2" op="lte"/>
              <dgm:constr type="primFontSz" for="des" forName="circ3Tx" refType="primFontSz" refFor="des" refForName="parentText2" op="lte"/>
              <dgm:constr type="primFontSz" for="des" forName="circ4Tx" refType="primFontSz" refFor="des" refForName="parentText2" op="lte"/>
              <dgm:constr type="primFontSz" for="des" forName="circ1Tx" refType="primFontSz" refFor="des" refForName="parentText3" op="lte"/>
              <dgm:constr type="primFontSz" for="des" forName="circ2Tx" refType="primFontSz" refFor="des" refForName="parentText3" op="lte"/>
              <dgm:constr type="primFontSz" for="des" forName="circ3Tx" refType="primFontSz" refFor="des" refForName="parentText3" op="lte"/>
              <dgm:constr type="primFontSz" for="des" forName="circ4Tx" refType="primFontSz" refFor="des" refForName="parentText3" op="lte"/>
              <dgm:constr type="primFontSz" for="des" forName="rightChild" refType="primFontSz" refFor="des" refForName="parentText1" op="lte"/>
              <dgm:constr type="primFontSz" for="des" forName="rightChild" refType="primFontSz" refFor="des" refForName="parentText2" op="lte"/>
              <dgm:constr type="primFontSz" for="des" forName="rightChild"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primFontSz" for="des" forName="circ2Tx" refType="primFontSz" refFor="des" refForName="circ1Tx" op="equ"/>
              <dgm:constr type="primFontSz" for="des" forName="circ3Tx" refType="primFontSz" refFor="des" refForName="circ1Tx" op="equ"/>
              <dgm:constr type="primFontSz" for="des" forName="circ4Tx" refType="primFontSz" refFor="des" refForName="circ1Tx" op="equ"/>
              <dgm:constr type="l" for="ch" forName="leftComposite" refType="w" fact="0.72"/>
              <dgm:constr type="t" for="ch" forName="leftComposite" refType="h" fact="0.1159"/>
              <dgm:constr type="w" for="ch" forName="leftComposite" refType="w" fact="0.2455"/>
              <dgm:constr type="h" for="ch" forName="leftComposite" refType="h" fact="0.6953"/>
              <dgm:constr type="l" for="ch" forName="middleComposite" refType="w" fact="0.365"/>
              <dgm:constr type="t" for="ch" forName="middleComposite" refType="h" fact="0.1545"/>
              <dgm:constr type="w" for="ch" forName="middleComposite" refType="w" fact="0.2728"/>
              <dgm:constr type="h" for="ch" forName="middleComposite" refType="h" fact="0.6567"/>
              <dgm:constr type="l" for="ch" forName="rightChild" refType="w" fact="0.09"/>
              <dgm:constr type="t" for="ch" forName="rightChild" refType="h" fact="0.1934"/>
              <dgm:constr type="w" for="ch" forName="rightChild" refType="w" fact="0.193"/>
              <dgm:constr type="h" for="ch" forName="rightChild" refType="h" fact="0.5464"/>
              <dgm:constr type="l" for="ch" forName="arc1" refType="w" fact="0"/>
              <dgm:constr type="t" for="ch" forName="arc1" refType="h" fact="0"/>
              <dgm:constr type="w" for="ch" forName="arc1" refType="w" fact="0.3305"/>
              <dgm:constr type="h" for="ch" forName="arc1" refType="h" fact="0.9357"/>
              <dgm:constr type="l" for="ch" forName="arc2" refType="w" fact="0.3295"/>
              <dgm:constr type="t" for="ch" forName="arc2" refType="h" fact="0"/>
              <dgm:constr type="w" for="ch" forName="arc2" refType="w" fact="0.3305"/>
              <dgm:constr type="h" for="ch" forName="arc2" refType="h" fact="0.9357"/>
              <dgm:constr type="l" for="ch" forName="arc3" refType="w" fact="0.3401"/>
              <dgm:constr type="t" for="ch" forName="arc3" refType="h" fact="0"/>
              <dgm:constr type="w" for="ch" forName="arc3" refType="w" fact="0.3305"/>
              <dgm:constr type="h" for="ch" forName="arc3" refType="h" fact="0.9357"/>
              <dgm:constr type="l" for="ch" forName="arc4" refType="w" fact="0.6695"/>
              <dgm:constr type="t" for="ch" forName="arc4" refType="h" fact="0"/>
              <dgm:constr type="w" for="ch" forName="arc4" refType="w" fact="0.3305"/>
              <dgm:constr type="h" for="ch" forName="arc4" refType="h" fact="0.9357"/>
              <dgm:constr type="l" for="ch" forName="parentText1" refType="w" fact="0.7"/>
              <dgm:constr type="t" for="ch" forName="parentText1" refType="h" fact="0.8128"/>
              <dgm:constr type="w" for="ch" forName="parentText1" refType="w" fact="0.2509"/>
              <dgm:constr type="h" for="ch" forName="parentText1" refType="h" fact="0.1872"/>
              <dgm:constr type="l" for="ch" forName="parentText2" refType="w" fact="0.3792"/>
              <dgm:constr type="t" for="ch" forName="parentText2" refType="h" fact="0.8128"/>
              <dgm:constr type="w" for="ch" forName="parentText2" refType="w" fact="0.2509"/>
              <dgm:constr type="h" for="ch" forName="parentText2" refType="h" fact="0.1872"/>
              <dgm:constr type="l" for="ch" forName="parentText3" refType="w" fact="0.062"/>
              <dgm:constr type="t" for="ch" forName="parentText3" refType="h" fact="0.8128"/>
              <dgm:constr type="w" for="ch" forName="parentText3" refType="w" fact="0.2509"/>
              <dgm:constr type="h" for="ch" forName="parentText3" refType="h" fact="0.1872"/>
            </dgm:constrLst>
          </dgm:else>
        </dgm:choose>
      </dgm:if>
      <dgm:if name="Name6" axis="ch" ptType="node" func="cnt" op="gte" val="2">
        <dgm:alg type="composite">
          <dgm:param type="ar" val="1.8986"/>
        </dgm:alg>
        <dgm:choose name="Name7">
          <dgm:if name="Name8" func="var" arg="dir" op="equ" val="norm">
            <dgm:constrLst>
              <dgm:constr type="primFontSz" for="des" forName="parentText1" val="65"/>
              <dgm:constr type="primFontSz" for="des" forName="childText1_1" val="65"/>
              <dgm:constr type="primFontSz" for="des" forName="circ1Tx" val="65"/>
              <dgm:constr type="primFontSz" for="des" forName="parentText2" refType="primFontSz" refFor="des" refForName="parentText1" op="equ"/>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irc1Tx" refType="primFontSz" refFor="des" refForName="parentText1" op="lte"/>
              <dgm:constr type="primFontSz" for="des" forName="circ2Tx" refType="primFontSz" refFor="des" refForName="parentText1" op="lte"/>
              <dgm:constr type="primFontSz" for="des" forName="circ3Tx" refType="primFontSz" refFor="des" refForName="parentText1" op="lte"/>
              <dgm:constr type="primFontSz" for="des" forName="circ4Tx" refType="primFontSz" refFor="des" refForName="parentText1" op="lte"/>
              <dgm:constr type="primFontSz" for="des" forName="circ1Tx" refType="primFontSz" refFor="des" refForName="parentText2" op="lte"/>
              <dgm:constr type="primFontSz" for="des" forName="circ2Tx" refType="primFontSz" refFor="des" refForName="parentText2" op="lte"/>
              <dgm:constr type="primFontSz" for="des" forName="circ3Tx" refType="primFontSz" refFor="des" refForName="parentText2" op="lte"/>
              <dgm:constr type="primFontSz" for="des" forName="circ4Tx" refType="primFontSz" refFor="des" refForName="parentText2" op="lte"/>
              <dgm:constr type="primFontSz" for="des" forName="circ1Tx" refType="primFontSz" refFor="des" refForName="parentText3" op="lte"/>
              <dgm:constr type="primFontSz" for="des" forName="circ2Tx" refType="primFontSz" refFor="des" refForName="parentText3" op="lte"/>
              <dgm:constr type="primFontSz" for="des" forName="circ3Tx" refType="primFontSz" refFor="des" refForName="parentText3" op="lte"/>
              <dgm:constr type="primFontSz" for="des" forName="circ4Tx"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primFontSz" for="des" forName="circ2Tx" refType="primFontSz" refFor="des" refForName="circ1Tx" op="equ"/>
              <dgm:constr type="primFontSz" for="des" forName="circ3Tx" refType="primFontSz" refFor="des" refForName="circ1Tx" op="equ"/>
              <dgm:constr type="primFontSz" for="des" forName="circ4Tx" refType="primFontSz" refFor="des" refForName="circ1Tx" op="equ"/>
              <dgm:constr type="l" for="ch" forName="leftComposite" refType="w" fact="0.0941"/>
              <dgm:constr type="t" for="ch" forName="leftComposite" refType="h" fact="0.1159"/>
              <dgm:constr type="w" for="ch" forName="leftComposite" refType="w" fact="0.3469"/>
              <dgm:constr type="h" for="ch" forName="leftComposite" refType="h" fact="0.6953"/>
              <dgm:constr type="l" for="ch" forName="middleComposite" refType="w" fact="0.5782"/>
              <dgm:constr type="t" for="ch" forName="middleComposite" refType="h" fact="0.1159"/>
              <dgm:constr type="w" for="ch" forName="middleComposite" refType="w" fact="0.3389"/>
              <dgm:constr type="h" for="ch" forName="middleComposite" refType="h" fact="0.6567"/>
              <dgm:constr type="l" for="ch" forName="arc1" refType="w" fact="0"/>
              <dgm:constr type="t" for="ch" forName="arc1" refType="h" fact="0"/>
              <dgm:constr type="w" for="ch" forName="arc1" refType="w" fact="0.4928"/>
              <dgm:constr type="h" for="ch" forName="arc1" refType="h" fact="0.9357"/>
              <dgm:constr type="l" for="ch" forName="arc3" refType="w" fact="0.5072"/>
              <dgm:constr type="t" for="ch" forName="arc3" refType="h" fact="0"/>
              <dgm:constr type="w" for="ch" forName="arc3" refType="w" fact="0.4928"/>
              <dgm:constr type="h" for="ch" forName="arc3" refType="h" fact="0.9357"/>
              <dgm:constr type="l" for="ch" forName="parentText1" refType="w" fact="0.0926"/>
              <dgm:constr type="t" for="ch" forName="parentText1" refType="h" fact="0.8128"/>
              <dgm:constr type="w" for="ch" forName="parentText1" refType="w" fact="0.3742"/>
              <dgm:constr type="h" for="ch" forName="parentText1" refType="h" fact="0.1872"/>
              <dgm:constr type="l" for="ch" forName="parentText2" refType="w" fact="0.5655"/>
              <dgm:constr type="t" for="ch" forName="parentText2" refType="h" fact="0.8128"/>
              <dgm:constr type="w" for="ch" forName="parentText2" refType="w" fact="0.3742"/>
              <dgm:constr type="h" for="ch" forName="parentText2" refType="h" fact="0.1872"/>
            </dgm:constrLst>
          </dgm:if>
          <dgm:else name="Name9">
            <dgm:constrLst>
              <dgm:constr type="primFontSz" for="des" forName="parentText1" val="65"/>
              <dgm:constr type="primFontSz" for="des" forName="childText1_1" val="65"/>
              <dgm:constr type="primFontSz" for="des" forName="circ1Tx" val="65"/>
              <dgm:constr type="primFontSz" for="des" forName="parentText2" refType="primFontSz" refFor="des" refForName="parentText1" op="equ"/>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irc1Tx" refType="primFontSz" refFor="des" refForName="parentText1" op="lte"/>
              <dgm:constr type="primFontSz" for="des" forName="circ2Tx" refType="primFontSz" refFor="des" refForName="parentText1" op="lte"/>
              <dgm:constr type="primFontSz" for="des" forName="circ3Tx" refType="primFontSz" refFor="des" refForName="parentText1" op="lte"/>
              <dgm:constr type="primFontSz" for="des" forName="circ4Tx" refType="primFontSz" refFor="des" refForName="parentText1" op="lte"/>
              <dgm:constr type="primFontSz" for="des" forName="circ1Tx" refType="primFontSz" refFor="des" refForName="parentText2" op="lte"/>
              <dgm:constr type="primFontSz" for="des" forName="circ2Tx" refType="primFontSz" refFor="des" refForName="parentText2" op="lte"/>
              <dgm:constr type="primFontSz" for="des" forName="circ3Tx" refType="primFontSz" refFor="des" refForName="parentText2" op="lte"/>
              <dgm:constr type="primFontSz" for="des" forName="circ4Tx" refType="primFontSz" refFor="des" refForName="parentText2" op="lte"/>
              <dgm:constr type="primFontSz" for="des" forName="circ1Tx" refType="primFontSz" refFor="des" refForName="parentText3" op="lte"/>
              <dgm:constr type="primFontSz" for="des" forName="circ2Tx" refType="primFontSz" refFor="des" refForName="parentText3" op="lte"/>
              <dgm:constr type="primFontSz" for="des" forName="circ3Tx" refType="primFontSz" refFor="des" refForName="parentText3" op="lte"/>
              <dgm:constr type="primFontSz" for="des" forName="circ4Tx"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primFontSz" for="des" forName="circ2Tx" refType="primFontSz" refFor="des" refForName="circ1Tx" op="equ"/>
              <dgm:constr type="primFontSz" for="des" forName="circ3Tx" refType="primFontSz" refFor="des" refForName="circ1Tx" op="equ"/>
              <dgm:constr type="primFontSz" for="des" forName="circ4Tx" refType="primFontSz" refFor="des" refForName="circ1Tx" op="equ"/>
              <dgm:constr type="l" for="ch" forName="leftComposite" refType="w" fact="0.592"/>
              <dgm:constr type="t" for="ch" forName="leftComposite" refType="h" fact="0.1159"/>
              <dgm:constr type="w" for="ch" forName="leftComposite" refType="w" fact="0.3469"/>
              <dgm:constr type="h" for="ch" forName="leftComposite" refType="h" fact="0.6953"/>
              <dgm:constr type="l" for="ch" forName="middleComposite" refType="w" fact="0.0941"/>
              <dgm:constr type="t" for="ch" forName="middleComposite" refType="h" fact="0.1159"/>
              <dgm:constr type="w" for="ch" forName="middleComposite" refType="w" fact="0.3389"/>
              <dgm:constr type="h" for="ch" forName="middleComposite" refType="h" fact="0.6567"/>
              <dgm:constr type="l" for="ch" forName="arc1" refType="w" fact="0"/>
              <dgm:constr type="t" for="ch" forName="arc1" refType="h" fact="0"/>
              <dgm:constr type="w" for="ch" forName="arc1" refType="w" fact="0.4928"/>
              <dgm:constr type="h" for="ch" forName="arc1" refType="h" fact="0.9357"/>
              <dgm:constr type="l" for="ch" forName="arc3" refType="w" fact="0.5072"/>
              <dgm:constr type="t" for="ch" forName="arc3" refType="h" fact="0"/>
              <dgm:constr type="w" for="ch" forName="arc3" refType="w" fact="0.4928"/>
              <dgm:constr type="h" for="ch" forName="arc3" refType="h" fact="0.9357"/>
              <dgm:constr type="l" for="ch" forName="parentText2" refType="w" fact="0.0926"/>
              <dgm:constr type="t" for="ch" forName="parentText2" refType="h" fact="0.8128"/>
              <dgm:constr type="w" for="ch" forName="parentText2" refType="w" fact="0.3742"/>
              <dgm:constr type="h" for="ch" forName="parentText2" refType="h" fact="0.1872"/>
              <dgm:constr type="l" for="ch" forName="parentText1" refType="w" fact="0.5655"/>
              <dgm:constr type="t" for="ch" forName="parentText1" refType="h" fact="0.8128"/>
              <dgm:constr type="w" for="ch" forName="parentText1" refType="w" fact="0.3742"/>
              <dgm:constr type="h" for="ch" forName="parentText1" refType="h" fact="0.1872"/>
            </dgm:constrLst>
          </dgm:else>
        </dgm:choose>
      </dgm:if>
      <dgm:else name="Name10">
        <dgm:alg type="composite">
          <dgm:param type="ar" val="0.8036"/>
        </dgm:alg>
        <dgm:constrLst>
          <dgm:constr type="primFontSz" for="des" forName="parentText1" val="65"/>
          <dgm:constr type="primFontSz" for="des" forName="childText1_1" val="65"/>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l" for="ch" forName="leftComposite" refType="w" fact="0"/>
          <dgm:constr type="t" for="ch" forName="leftComposite" refType="h" fact="0.1159"/>
          <dgm:constr type="w" for="ch" forName="leftComposite" refType="w"/>
          <dgm:constr type="h" for="ch" forName="leftComposite" refType="h" fact="0.6953"/>
          <dgm:constr type="l" for="ch" forName="parentText1" refType="w" fact="0"/>
          <dgm:constr type="t" for="ch" forName="parentText1" refType="h" fact="0.8128"/>
          <dgm:constr type="w" for="ch" forName="parentText1" refType="w"/>
          <dgm:constr type="h" for="ch" forName="parentText1" refType="h" fact="0.1872"/>
        </dgm:constrLst>
      </dgm:else>
    </dgm:choose>
    <dgm:choose name="Name11">
      <dgm:if name="Name12" axis="ch" ptType="node" func="cnt" op="gte" val="1">
        <dgm:choose name="Name13">
          <dgm:if name="Name14" axis="ch" ptType="node" func="cnt" op="gte" val="2">
            <dgm:layoutNode name="arc1">
              <dgm:alg type="sp"/>
              <dgm:shape xmlns:r="http://schemas.openxmlformats.org/officeDocument/2006/relationships" rot="90" type="blockArc" r:blip="">
                <dgm:adjLst>
                  <dgm:adj idx="1" val="-135"/>
                  <dgm:adj idx="2" val="-45"/>
                  <dgm:adj idx="3" val="0.0496"/>
                </dgm:adjLst>
              </dgm:shape>
              <dgm:presOf/>
            </dgm:layoutNode>
            <dgm:layoutNode name="arc3">
              <dgm:alg type="sp"/>
              <dgm:shape xmlns:r="http://schemas.openxmlformats.org/officeDocument/2006/relationships" rot="270" type="blockArc" r:blip="">
                <dgm:adjLst>
                  <dgm:adj idx="1" val="-135"/>
                  <dgm:adj idx="2" val="-45"/>
                  <dgm:adj idx="3" val="0.0496"/>
                </dgm:adjLst>
              </dgm:shape>
              <dgm:presOf/>
            </dgm:layoutNode>
            <dgm:layoutNode name="parentText2" styleLbl="revTx">
              <dgm:varLst>
                <dgm:chMax val="4"/>
                <dgm:chPref val="3"/>
                <dgm:bulletEnabled val="1"/>
              </dgm:varLst>
              <dgm:alg type="tx"/>
              <dgm:shape xmlns:r="http://schemas.openxmlformats.org/officeDocument/2006/relationships" type="rect" r:blip="">
                <dgm:adjLst/>
              </dgm:shape>
              <dgm:presOf axis="ch 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5"/>
        </dgm:choose>
        <dgm:choose name="Name16">
          <dgm:if name="Name17" axis="ch" ptType="node" func="cnt" op="gte" val="3">
            <dgm:layoutNode name="arc2">
              <dgm:alg type="sp"/>
              <dgm:shape xmlns:r="http://schemas.openxmlformats.org/officeDocument/2006/relationships" rot="90" type="blockArc" r:blip="">
                <dgm:adjLst>
                  <dgm:adj idx="1" val="-135"/>
                  <dgm:adj idx="2" val="-45"/>
                  <dgm:adj idx="3" val="0.0496"/>
                </dgm:adjLst>
              </dgm:shape>
              <dgm:presOf/>
            </dgm:layoutNode>
            <dgm:layoutNode name="arc4">
              <dgm:alg type="sp"/>
              <dgm:shape xmlns:r="http://schemas.openxmlformats.org/officeDocument/2006/relationships" rot="270" type="blockArc" r:blip="">
                <dgm:adjLst>
                  <dgm:adj idx="1" val="-135"/>
                  <dgm:adj idx="2" val="-45"/>
                  <dgm:adj idx="3" val="0.0496"/>
                </dgm:adjLst>
              </dgm:shape>
              <dgm:presOf/>
            </dgm:layoutNode>
            <dgm:layoutNode name="parentText3" styleLbl="revTx">
              <dgm:varLst>
                <dgm:chMax val="1"/>
                <dgm:chPref val="1"/>
                <dgm:bulletEnabled val="1"/>
              </dgm:varLst>
              <dgm:alg type="tx"/>
              <dgm:shape xmlns:r="http://schemas.openxmlformats.org/officeDocument/2006/relationships" type="rect" r:blip="">
                <dgm:adjLst/>
              </dgm:shape>
              <dgm:presOf axis="ch 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8"/>
        </dgm:choose>
      </dgm:if>
      <dgm:else name="Name19"/>
    </dgm:choose>
    <dgm:layoutNode name="middleComposite">
      <dgm:choose name="Name20">
        <dgm:if name="Name21" axis="ch ch" ptType="node node" st="2 1" cnt="1 0" func="cnt" op="lte" val="1">
          <dgm:alg type="composite">
            <dgm:param type="ar" val="1"/>
          </dgm:alg>
        </dgm:if>
        <dgm:if name="Name22" axis="ch ch" ptType="node node" st="2 1" cnt="1 0" func="cnt" op="equ" val="2">
          <dgm:alg type="composite">
            <dgm:param type="ar" val="1.792"/>
          </dgm:alg>
        </dgm:if>
        <dgm:if name="Name23" axis="ch ch" ptType="node node" st="2 1" cnt="1 0" func="cnt" op="equ" val="3">
          <dgm:alg type="composite">
            <dgm:param type="ar" val="1"/>
          </dgm:alg>
        </dgm:if>
        <dgm:else name="Name24">
          <dgm:alg type="composite">
            <dgm:param type="ar" val="1"/>
          </dgm:alg>
        </dgm:else>
      </dgm:choose>
      <dgm:shape xmlns:r="http://schemas.openxmlformats.org/officeDocument/2006/relationships" r:blip="">
        <dgm:adjLst/>
      </dgm:shape>
      <dgm:presOf/>
      <dgm:choose name="Name25">
        <dgm:if name="Name26" axis="ch ch" ptType="node node" st="2 1" cnt="1 0" func="cnt" op="lte" val="1">
          <dgm:constrLst>
            <dgm:constr type="ctrX" for="ch" forName="circ1" refType="w" fact="0.5"/>
            <dgm:constr type="ctrY" for="ch" forName="circ1" refType="h" fact="0.5"/>
            <dgm:constr type="w" for="ch" forName="circ1" refType="w"/>
            <dgm:constr type="h" for="ch" forName="circ1" refType="h"/>
            <dgm:constr type="l" for="ch" forName="circ1Tx" refType="w" fact="0.2"/>
            <dgm:constr type="t" for="ch" forName="circ1Tx" refType="h" fact="0.1"/>
            <dgm:constr type="w" for="ch" forName="circ1Tx" refType="w" fact="0.6"/>
            <dgm:constr type="h" for="ch" forName="circ1Tx" refType="h" fact="0.8"/>
          </dgm:constrLst>
        </dgm:if>
        <dgm:if name="Name27" axis="ch ch" ptType="node node" st="2 1" cnt="1 0"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Lst>
        </dgm:if>
        <dgm:if name="Name28" axis="ch ch" ptType="node node" st="2 1" cnt="1 0"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Lst>
        </dgm:if>
        <dgm:else name="Name29">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Lst>
        </dgm:else>
      </dgm:choose>
      <dgm:ruleLst/>
      <dgm:forEach name="Name30" axis="ch ch" ptType="node node" st="2 1" cnt="1 1">
        <dgm:layoutNode name="circ1" styleLbl="vennNode1">
          <dgm:alg type="sp"/>
          <dgm:shape xmlns:r="http://schemas.openxmlformats.org/officeDocument/2006/relationships" type="ellipse" r:blip="">
            <dgm:adjLst/>
          </dgm:shape>
          <dgm:presOf axis="desOrSelf" ptType="node"/>
          <dgm:constrLst/>
          <dgm:ruleLst/>
        </dgm:layoutNode>
        <dgm:layoutNode name="circ1Tx" styleLbl="revTx">
          <dgm:varLst>
            <dgm:chMax val="0"/>
            <dgm:chPref val="0"/>
          </dgm:varLst>
          <dgm:alg type="tx">
            <dgm:param type="txAnchorHorzCh" val="ctr"/>
            <dgm:param type="txAnchorVertCh" val="mid"/>
          </dgm:alg>
          <dgm:shape xmlns:r="http://schemas.openxmlformats.org/officeDocument/2006/relationships" type="rect" r:blip="" hideGeom="1">
            <dgm:adjLst/>
          </dgm:shape>
          <dgm:presOf axis="desOrSelf" ptType="node"/>
          <dgm:constrLst>
            <dgm:constr type="tMarg"/>
            <dgm:constr type="bMarg"/>
            <dgm:constr type="lMarg"/>
            <dgm:constr type="rMarg"/>
            <dgm:constr type="primFontSz" val="20"/>
          </dgm:constrLst>
          <dgm:ruleLst>
            <dgm:rule type="primFontSz" val="5" fact="NaN" max="NaN"/>
          </dgm:ruleLst>
        </dgm:layoutNode>
      </dgm:forEach>
      <dgm:forEach name="Name31" axis="ch ch" ptType="node node" st="2 2" cnt="1 1">
        <dgm:layoutNode name="circ2" styleLbl="vennNode1">
          <dgm:alg type="sp"/>
          <dgm:shape xmlns:r="http://schemas.openxmlformats.org/officeDocument/2006/relationships" type="ellipse" r:blip="">
            <dgm:adjLst/>
          </dgm:shape>
          <dgm:presOf axis="desOrSelf" ptType="node"/>
          <dgm:constrLst/>
          <dgm:ruleLst/>
        </dgm:layoutNode>
        <dgm:layoutNode name="circ2Tx" styleLbl="revTx">
          <dgm:varLst>
            <dgm:chMax val="0"/>
            <dgm:chPref val="0"/>
          </dgm:varLst>
          <dgm:alg type="tx">
            <dgm:param type="txAnchorHorzCh" val="ctr"/>
            <dgm:param type="txAnchorVertCh" val="mid"/>
          </dgm:alg>
          <dgm:shape xmlns:r="http://schemas.openxmlformats.org/officeDocument/2006/relationships" type="rect" r:blip="" hideGeom="1">
            <dgm:adjLst/>
          </dgm:shape>
          <dgm:presOf axis="desOrSelf" ptType="node"/>
          <dgm:constrLst>
            <dgm:constr type="tMarg"/>
            <dgm:constr type="bMarg"/>
            <dgm:constr type="lMarg"/>
            <dgm:constr type="rMarg"/>
            <dgm:constr type="primFontSz" val="20"/>
          </dgm:constrLst>
          <dgm:ruleLst>
            <dgm:rule type="primFontSz" val="5" fact="NaN" max="NaN"/>
          </dgm:ruleLst>
        </dgm:layoutNode>
      </dgm:forEach>
      <dgm:forEach name="Name32" axis="ch ch" ptType="node node" st="2 3" cnt="1 1">
        <dgm:layoutNode name="circ3" styleLbl="vennNode1">
          <dgm:alg type="sp"/>
          <dgm:shape xmlns:r="http://schemas.openxmlformats.org/officeDocument/2006/relationships" type="ellipse" r:blip="">
            <dgm:adjLst/>
          </dgm:shape>
          <dgm:presOf axis="desOrSelf" ptType="node"/>
          <dgm:constrLst/>
          <dgm:ruleLst/>
        </dgm:layoutNode>
        <dgm:layoutNode name="circ3Tx" styleLbl="revTx">
          <dgm:varLst>
            <dgm:chMax val="0"/>
            <dgm:chPref val="0"/>
          </dgm:varLst>
          <dgm:alg type="tx">
            <dgm:param type="txAnchorHorzCh" val="ctr"/>
            <dgm:param type="txAnchorVertCh" val="mid"/>
          </dgm:alg>
          <dgm:shape xmlns:r="http://schemas.openxmlformats.org/officeDocument/2006/relationships" type="rect" r:blip="" hideGeom="1">
            <dgm:adjLst/>
          </dgm:shape>
          <dgm:presOf axis="desOrSelf" ptType="node"/>
          <dgm:constrLst>
            <dgm:constr type="tMarg"/>
            <dgm:constr type="bMarg"/>
            <dgm:constr type="lMarg"/>
            <dgm:constr type="rMarg"/>
            <dgm:constr type="primFontSz" val="20"/>
          </dgm:constrLst>
          <dgm:ruleLst>
            <dgm:rule type="primFontSz" val="5" fact="NaN" max="NaN"/>
          </dgm:ruleLst>
        </dgm:layoutNode>
      </dgm:forEach>
      <dgm:forEach name="Name33" axis="ch ch" ptType="node node" st="2 4" cnt="1 1">
        <dgm:layoutNode name="circ4" styleLbl="vennNode1">
          <dgm:alg type="sp"/>
          <dgm:shape xmlns:r="http://schemas.openxmlformats.org/officeDocument/2006/relationships" type="ellipse" r:blip="">
            <dgm:adjLst/>
          </dgm:shape>
          <dgm:presOf axis="desOrSelf" ptType="nod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presOf axis="desOrSelf" ptType="node"/>
          <dgm:constrLst>
            <dgm:constr type="tMarg"/>
            <dgm:constr type="bMarg"/>
            <dgm:constr type="lMarg"/>
            <dgm:constr type="rMarg"/>
            <dgm:constr type="primFontSz" val="20"/>
          </dgm:constrLst>
          <dgm:ruleLst>
            <dgm:rule type="primFontSz" val="5" fact="NaN" max="NaN"/>
          </dgm:ruleLst>
        </dgm:layoutNode>
      </dgm:forEach>
    </dgm:layoutNode>
    <dgm:layoutNode name="leftComposite">
      <dgm:choose name="Name34">
        <dgm:if name="Name35" axis="ch ch" ptType="node node" st="1 1" cnt="1 0" func="cnt" op="lte" val="1">
          <dgm:alg type="composite">
            <dgm:param type="ar" val="1.3085"/>
          </dgm:alg>
          <dgm:constrLst>
            <dgm:constr type="l" for="ch" forName="childText1_1" refType="w" fact="0.2124"/>
            <dgm:constr type="t" for="ch" forName="childText1_1" refType="h" fact="0"/>
            <dgm:constr type="w" for="ch" forName="childText1_1" refType="w" fact="0.5759"/>
            <dgm:constr type="h" for="ch" forName="childText1_1" refType="h" fact="0.7535"/>
            <dgm:constr type="l" for="ch" forName="ellipse1" refType="w" fact="0"/>
            <dgm:constr type="t" for="ch" forName="ellipse1" refType="h" fact="0.63"/>
            <dgm:constr type="w" for="ch" forName="ellipse1" refType="w" fact="0.2828"/>
            <dgm:constr type="h" for="ch" forName="ellipse1" refType="h" fact="0.37"/>
            <dgm:constr type="l" for="ch" forName="ellipse2" refType="w" fact="0.82"/>
            <dgm:constr type="t" for="ch" forName="ellipse2" refType="h" fact="0.17"/>
            <dgm:constr type="w" for="ch" forName="ellipse2" refType="w" fact="0.1645"/>
            <dgm:constr type="h" for="ch" forName="ellipse2" refType="h" fact="0.2153"/>
          </dgm:constrLst>
        </dgm:if>
        <dgm:if name="Name36" axis="ch ch" ptType="node node" st="1 1" cnt="1 0" func="cnt" op="equ" val="2">
          <dgm:alg type="composite">
            <dgm:param type="ar" val="0.8917"/>
          </dgm:alg>
          <dgm:constrLst>
            <dgm:constr type="l" for="ch" forName="childText1_1" refType="w" fact="0.1864"/>
            <dgm:constr type="t" for="ch" forName="childText1_1" refType="h" fact="0"/>
            <dgm:constr type="w" for="ch" forName="childText1_1" refType="w" fact="0.5055"/>
            <dgm:constr type="h" for="ch" forName="childText1_1" refType="h" fact="0.4507"/>
            <dgm:constr type="l" for="ch" forName="childText1_2" refType="w" fact="0.4945"/>
            <dgm:constr type="t" for="ch" forName="childText1_2" refType="h" fact="0.3929"/>
            <dgm:constr type="w" for="ch" forName="childText1_2" refType="w" fact="0.5055"/>
            <dgm:constr type="h" for="ch" forName="childText1_2" refType="h" fact="0.4507"/>
            <dgm:constr type="l" for="ch" forName="ellipse1" refType="w" fact="0"/>
            <dgm:constr type="t" for="ch" forName="ellipse1" refType="h" fact="0.3768"/>
            <dgm:constr type="w" for="ch" forName="ellipse1" refType="w" fact="0.2482"/>
            <dgm:constr type="h" for="ch" forName="ellipse1" refType="h" fact="0.2213"/>
            <dgm:constr type="l" for="ch" forName="ellipse3" refType="w" fact="0.5474"/>
            <dgm:constr type="t" for="ch" forName="ellipse3" refType="h" fact="0.8712"/>
            <dgm:constr type="w" for="ch" forName="ellipse3" refType="w" fact="0.1444"/>
            <dgm:constr type="h" for="ch" forName="ellipse3" refType="h" fact="0.1288"/>
            <dgm:constr type="l" for="ch" forName="ellipse2" refType="w" fact="0.7333"/>
            <dgm:constr type="t" for="ch" forName="ellipse2" refType="h" fact="0.0887"/>
            <dgm:constr type="w" for="ch" forName="ellipse2" refType="w" fact="0.1444"/>
            <dgm:constr type="h" for="ch" forName="ellipse2" refType="h" fact="0.1288"/>
          </dgm:constrLst>
        </dgm:if>
        <dgm:if name="Name37" axis="ch ch" ptType="node node" st="1 1" cnt="1 0" func="cnt" op="equ" val="3">
          <dgm:alg type="composite">
            <dgm:param type="ar" val="1.0811"/>
          </dgm:alg>
          <dgm:constrLst>
            <dgm:constr type="l" for="ch" forName="childText1_3" refType="w" fact="0.1649"/>
            <dgm:constr type="t" for="ch" forName="childText1_3" refType="h" fact="0.5389"/>
            <dgm:constr type="w" for="ch" forName="childText1_3" refType="w" fact="0.4265"/>
            <dgm:constr type="h" for="ch" forName="childText1_3" refType="h" fact="0.4611"/>
            <dgm:constr type="l" for="ch" forName="childText1_1" refType="w" fact="0.1573"/>
            <dgm:constr type="t" for="ch" forName="childText1_1" refType="h" fact="0"/>
            <dgm:constr type="w" for="ch" forName="childText1_1" refType="w" fact="0.4265"/>
            <dgm:constr type="h" for="ch" forName="childText1_1" refType="h" fact="0.4611"/>
            <dgm:constr type="l" for="ch" forName="childText1_2" refType="w" fact="0.5735"/>
            <dgm:constr type="t" for="ch" forName="childText1_2" refType="h" fact="0.2754"/>
            <dgm:constr type="w" for="ch" forName="childText1_2" refType="w" fact="0.4265"/>
            <dgm:constr type="h" for="ch" forName="childText1_2" refType="h" fact="0.4611"/>
            <dgm:constr type="l" for="ch" forName="ellipse1" refType="w" fact="0"/>
            <dgm:constr type="t" for="ch" forName="ellipse1" refType="h" fact="0.3855"/>
            <dgm:constr type="w" for="ch" forName="ellipse1" refType="w" fact="0.2095"/>
            <dgm:constr type="h" for="ch" forName="ellipse1" refType="h" fact="0.2264"/>
            <dgm:constr type="l" for="ch" forName="ellipse3" refType="w" fact="0.6181"/>
            <dgm:constr type="t" for="ch" forName="ellipse3" refType="h" fact="0.7647"/>
            <dgm:constr type="w" for="ch" forName="ellipse3" refType="w" fact="0.1219"/>
            <dgm:constr type="h" for="ch" forName="ellipse3" refType="h" fact="0.1317"/>
            <dgm:constr type="l" for="ch" forName="ellipse2" refType="w" fact="0.6188"/>
            <dgm:constr type="t" for="ch" forName="ellipse2" refType="h" fact="0.0907"/>
            <dgm:constr type="w" for="ch" forName="ellipse2" refType="w" fact="0.1219"/>
            <dgm:constr type="h" for="ch" forName="ellipse2" refType="h" fact="0.1317"/>
          </dgm:constrLst>
        </dgm:if>
        <dgm:else name="Name38">
          <dgm:alg type="composite">
            <dgm:param type="ar" val="0.9472"/>
          </dgm:alg>
          <dgm:constrLst>
            <dgm:constr type="l" for="ch" forName="childText1_3" refType="w" fact="0"/>
            <dgm:constr type="t" for="ch" forName="childText1_3" refType="h" fact="0.6035"/>
            <dgm:constr type="w" for="ch" forName="childText1_3" refType="w" fact="0.4186"/>
            <dgm:constr type="h" for="ch" forName="childText1_3" refType="h" fact="0.3965"/>
            <dgm:constr type="l" for="ch" forName="childText1_1" refType="w" fact="0.0981"/>
            <dgm:constr type="t" for="ch" forName="childText1_1" refType="h" fact="0"/>
            <dgm:constr type="w" for="ch" forName="childText1_1" refType="w" fact="0.4186"/>
            <dgm:constr type="h" for="ch" forName="childText1_1" refType="h" fact="0.3965"/>
            <dgm:constr type="l" for="ch" forName="childText1_2" refType="w" fact="0.5385"/>
            <dgm:constr type="t" for="ch" forName="childText1_2" refType="h" fact="0.1304"/>
            <dgm:constr type="w" for="ch" forName="childText1_2" refType="w" fact="0.4186"/>
            <dgm:constr type="h" for="ch" forName="childText1_2" refType="h" fact="0.3965"/>
            <dgm:constr type="l" for="ch" forName="ellipse4" refType="w" fact="0.3222"/>
            <dgm:constr type="t" for="ch" forName="ellipse4" refType="h" fact="0.4232"/>
            <dgm:constr type="w" for="ch" forName="ellipse4" refType="w" fact="0.2056"/>
            <dgm:constr type="h" for="ch" forName="ellipse4" refType="h" fact="0.1947"/>
            <dgm:constr type="l" for="ch" forName="ellipse1" refType="w" fact="0.1489"/>
            <dgm:constr type="t" for="ch" forName="ellipse1" refType="h" fact="0.4502"/>
            <dgm:constr type="w" for="ch" forName="ellipse1" refType="w" fact="0.1196"/>
            <dgm:constr type="h" for="ch" forName="ellipse1" refType="h" fact="0.1133"/>
            <dgm:constr type="l" for="ch" forName="ellipse2" refType="w" fact="0.5384"/>
            <dgm:constr type="t" for="ch" forName="ellipse2" refType="h" fact="0.0124"/>
            <dgm:constr type="w" for="ch" forName="ellipse2" refType="w" fact="0.1196"/>
            <dgm:constr type="h" for="ch" forName="ellipse2" refType="h" fact="0.1133"/>
            <dgm:constr type="l" for="ch" forName="childText1_4" refType="w" fact="0.4625"/>
            <dgm:constr type="t" for="ch" forName="childText1_4" refType="h" fact="0.5719"/>
            <dgm:constr type="w" for="ch" forName="childText1_4" refType="w" fact="0.4186"/>
            <dgm:constr type="h" for="ch" forName="childText1_4" refType="h" fact="0.3965"/>
            <dgm:constr type="l" for="ch" forName="ellipse3" refType="w" fact="0.8804"/>
            <dgm:constr type="t" for="ch" forName="ellipse3" refType="h" fact="0.5329"/>
            <dgm:constr type="w" for="ch" forName="ellipse3" refType="w" fact="0.1196"/>
            <dgm:constr type="h" for="ch" forName="ellipse3" refType="h" fact="0.1133"/>
            <dgm:constr type="l" for="ch" forName="ellipse5" refType="w" fact="0.0146"/>
            <dgm:constr type="t" for="ch" forName="ellipse5" refType="h" fact="0.5228"/>
            <dgm:constr type="w" for="ch" forName="ellipse5" refType="w" fact="0.0899"/>
            <dgm:constr type="h" for="ch" forName="ellipse5" refType="h" fact="0.0851"/>
          </dgm:constrLst>
        </dgm:else>
      </dgm:choose>
      <dgm:forEach name="Name39" axis="ch ch" ptType="node node" st="1 1" cnt="1 1">
        <dgm:layoutNode name="childText1_1" styleLbl="vennNode1">
          <dgm:varLst>
            <dgm:chMax val="0"/>
            <dgm:chPref val="0"/>
          </dgm:varLst>
          <dgm:alg type="tx"/>
          <dgm:shape xmlns:r="http://schemas.openxmlformats.org/officeDocument/2006/relationships" type="ellipse"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ellipse1" styleLbl="vennNode1">
          <dgm:alg type="sp"/>
          <dgm:shape xmlns:r="http://schemas.openxmlformats.org/officeDocument/2006/relationships" type="ellipse" r:blip="">
            <dgm:adjLst/>
          </dgm:shape>
          <dgm:presOf/>
        </dgm:layoutNode>
        <dgm:layoutNode name="ellipse2" styleLbl="vennNode1">
          <dgm:alg type="sp"/>
          <dgm:shape xmlns:r="http://schemas.openxmlformats.org/officeDocument/2006/relationships" type="ellipse" r:blip="">
            <dgm:adjLst/>
          </dgm:shape>
          <dgm:presOf/>
        </dgm:layoutNode>
      </dgm:forEach>
      <dgm:forEach name="Name40" axis="ch ch" ptType="node node" st="1 2" cnt="1 1">
        <dgm:layoutNode name="childText1_2" styleLbl="vennNode1">
          <dgm:varLst>
            <dgm:chMax val="0"/>
            <dgm:chPref val="0"/>
          </dgm:varLst>
          <dgm:alg type="tx"/>
          <dgm:shape xmlns:r="http://schemas.openxmlformats.org/officeDocument/2006/relationships" type="ellipse"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ellipse3" styleLbl="vennNode1">
          <dgm:alg type="sp"/>
          <dgm:shape xmlns:r="http://schemas.openxmlformats.org/officeDocument/2006/relationships" type="ellipse" r:blip="">
            <dgm:adjLst/>
          </dgm:shape>
          <dgm:presOf/>
        </dgm:layoutNode>
      </dgm:forEach>
      <dgm:forEach name="Name41" axis="ch ch" ptType="node node" st="1 3" cnt="1 1">
        <dgm:layoutNode name="childText1_3" styleLbl="vennNode1">
          <dgm:varLst>
            <dgm:chMax val="0"/>
            <dgm:chPref val="0"/>
          </dgm:varLst>
          <dgm:alg type="tx"/>
          <dgm:shape xmlns:r="http://schemas.openxmlformats.org/officeDocument/2006/relationships" type="ellipse"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forEach name="Name42" axis="ch ch" ptType="node node" st="1 4" cnt="1 1">
        <dgm:layoutNode name="childText1_4" styleLbl="vennNode1">
          <dgm:varLst>
            <dgm:chMax val="0"/>
            <dgm:chPref val="0"/>
          </dgm:varLst>
          <dgm:alg type="tx"/>
          <dgm:shape xmlns:r="http://schemas.openxmlformats.org/officeDocument/2006/relationships" type="ellipse"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ellipse4" styleLbl="vennNode1">
          <dgm:alg type="sp"/>
          <dgm:shape xmlns:r="http://schemas.openxmlformats.org/officeDocument/2006/relationships" type="ellipse" r:blip="">
            <dgm:adjLst/>
          </dgm:shape>
          <dgm:presOf/>
        </dgm:layoutNode>
        <dgm:layoutNode name="ellipse5" styleLbl="vennNode1">
          <dgm:alg type="sp"/>
          <dgm:shape xmlns:r="http://schemas.openxmlformats.org/officeDocument/2006/relationships" type="ellipse" r:blip="">
            <dgm:adjLst/>
          </dgm:shape>
          <dgm:presOf/>
        </dgm:layoutNode>
      </dgm:forEach>
    </dgm:layoutNode>
    <dgm:choose name="Name43">
      <dgm:if name="Name44" axis="ch ch" ptType="node node" st="3 1" cnt="1 0" func="cnt" op="gte" val="1">
        <dgm:layoutNode name="rightChild">
          <dgm:varLst>
            <dgm:chMax val="0"/>
            <dgm:chPref val="0"/>
          </dgm:varLst>
          <dgm:alg type="tx"/>
          <dgm:shape xmlns:r="http://schemas.openxmlformats.org/officeDocument/2006/relationships" type="ellipse" r:blip="">
            <dgm:adjLst/>
          </dgm:shape>
          <dgm:presOf axis="ch des"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5"/>
    </dgm:choose>
    <dgm:layoutNode name="parentText1" styleLbl="revTx">
      <dgm:varLst>
        <dgm:chMax val="4"/>
        <dgm:chPref val="3"/>
        <dgm:bulletEnabled val="1"/>
      </dgm:varLst>
      <dgm:alg type="tx"/>
      <dgm:shape xmlns:r="http://schemas.openxmlformats.org/officeDocument/2006/relationships" type="rect" r:blip="">
        <dgm:adjLst/>
      </dgm:shape>
      <dgm:presOf axis="ch 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FBD1B5-BD5B-46F7-B84B-DBE47B9F9B7F}" type="datetimeFigureOut">
              <a:rPr lang="es-CL" smtClean="0"/>
              <a:pPr/>
              <a:t>30-05-2014</a:t>
            </a:fld>
            <a:endParaRPr lang="es-C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93384E3-BC95-4D6D-9452-9941CE4BF373}" type="slidenum">
              <a:rPr lang="es-CL" smtClean="0"/>
              <a:pPr/>
              <a:t>‹Nº›</a:t>
            </a:fld>
            <a:endParaRPr lang="es-CL"/>
          </a:p>
        </p:txBody>
      </p:sp>
    </p:spTree>
    <p:extLst>
      <p:ext uri="{BB962C8B-B14F-4D97-AF65-F5344CB8AC3E}">
        <p14:creationId xmlns:p14="http://schemas.microsoft.com/office/powerpoint/2010/main" val="21156948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CL" dirty="0" smtClean="0"/>
              <a:t>. </a:t>
            </a:r>
            <a:endParaRPr lang="es-CL" dirty="0"/>
          </a:p>
        </p:txBody>
      </p:sp>
      <p:sp>
        <p:nvSpPr>
          <p:cNvPr id="4" name="3 Marcador de número de diapositiva"/>
          <p:cNvSpPr>
            <a:spLocks noGrp="1"/>
          </p:cNvSpPr>
          <p:nvPr>
            <p:ph type="sldNum" sz="quarter" idx="10"/>
          </p:nvPr>
        </p:nvSpPr>
        <p:spPr/>
        <p:txBody>
          <a:bodyPr/>
          <a:lstStyle/>
          <a:p>
            <a:fld id="{593384E3-BC95-4D6D-9452-9941CE4BF373}" type="slidenum">
              <a:rPr lang="es-CL" smtClean="0"/>
              <a:pPr/>
              <a:t>13</a:t>
            </a:fld>
            <a:endParaRPr lang="es-CL"/>
          </a:p>
        </p:txBody>
      </p:sp>
    </p:spTree>
    <p:extLst>
      <p:ext uri="{BB962C8B-B14F-4D97-AF65-F5344CB8AC3E}">
        <p14:creationId xmlns:p14="http://schemas.microsoft.com/office/powerpoint/2010/main" val="15454603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3" name="22 Rectángulo"/>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Rectángulo"/>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Rectángulo"/>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Rectángulo"/>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Rectángulo"/>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Rectángulo redondeado"/>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Rectángulo redondeado"/>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Rectángulo"/>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6705600" y="4206240"/>
            <a:ext cx="960120" cy="457200"/>
          </a:xfrm>
        </p:spPr>
        <p:txBody>
          <a:bodyPr/>
          <a:lstStyle/>
          <a:p>
            <a:fld id="{0FB507B7-A1D2-446A-A2FF-4DEDCBE5CA01}" type="datetimeFigureOut">
              <a:rPr lang="es-CL" smtClean="0"/>
              <a:pPr/>
              <a:t>30-05-2014</a:t>
            </a:fld>
            <a:endParaRPr lang="es-CL"/>
          </a:p>
        </p:txBody>
      </p:sp>
      <p:sp>
        <p:nvSpPr>
          <p:cNvPr id="17" name="16 Marcador de pie de página"/>
          <p:cNvSpPr>
            <a:spLocks noGrp="1"/>
          </p:cNvSpPr>
          <p:nvPr>
            <p:ph type="ftr" sz="quarter" idx="11"/>
          </p:nvPr>
        </p:nvSpPr>
        <p:spPr>
          <a:xfrm>
            <a:off x="5410200" y="4205288"/>
            <a:ext cx="1295400" cy="457200"/>
          </a:xfrm>
        </p:spPr>
        <p:txBody>
          <a:bodyPr/>
          <a:lstStyle/>
          <a:p>
            <a:endParaRPr lang="es-CL"/>
          </a:p>
        </p:txBody>
      </p:sp>
      <p:sp>
        <p:nvSpPr>
          <p:cNvPr id="29" name="28 Marcador de número de diapositiva"/>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430B5EA7-4DEE-4BF2-ABDC-AA66E94FEB50}" type="slidenum">
              <a:rPr lang="es-CL" smtClean="0"/>
              <a:pPr/>
              <a:t>‹Nº›</a:t>
            </a:fld>
            <a:endParaRPr lang="es-C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FB507B7-A1D2-446A-A2FF-4DEDCBE5CA01}" type="datetimeFigureOut">
              <a:rPr lang="es-CL" smtClean="0"/>
              <a:pPr/>
              <a:t>30-05-2014</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430B5EA7-4DEE-4BF2-ABDC-AA66E94FEB50}" type="slidenum">
              <a:rPr lang="es-CL" smtClean="0"/>
              <a:pPr/>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1143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143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FB507B7-A1D2-446A-A2FF-4DEDCBE5CA01}" type="datetimeFigureOut">
              <a:rPr lang="es-CL" smtClean="0"/>
              <a:pPr/>
              <a:t>30-05-2014</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430B5EA7-4DEE-4BF2-ABDC-AA66E94FEB50}" type="slidenum">
              <a:rPr lang="es-CL" smtClean="0"/>
              <a:pPr/>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FB507B7-A1D2-446A-A2FF-4DEDCBE5CA01}" type="datetimeFigureOut">
              <a:rPr lang="es-CL" smtClean="0"/>
              <a:pPr/>
              <a:t>30-05-2014</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430B5EA7-4DEE-4BF2-ABDC-AA66E94FEB50}" type="slidenum">
              <a:rPr lang="es-CL" smtClean="0"/>
              <a:pPr/>
              <a:t>‹Nº›</a:t>
            </a:fld>
            <a:endParaRPr lang="es-C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0FB507B7-A1D2-446A-A2FF-4DEDCBE5CA01}" type="datetimeFigureOut">
              <a:rPr lang="es-CL" smtClean="0"/>
              <a:pPr/>
              <a:t>30-05-2014</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430B5EA7-4DEE-4BF2-ABDC-AA66E94FEB50}" type="slidenum">
              <a:rPr lang="es-CL" smtClean="0"/>
              <a:pPr/>
              <a:t>‹Nº›</a:t>
            </a:fld>
            <a:endParaRPr lang="es-C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0FB507B7-A1D2-446A-A2FF-4DEDCBE5CA01}" type="datetimeFigureOut">
              <a:rPr lang="es-CL" smtClean="0"/>
              <a:pPr/>
              <a:t>30-05-2014</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430B5EA7-4DEE-4BF2-ABDC-AA66E94FEB50}" type="slidenum">
              <a:rPr lang="es-CL" smtClean="0"/>
              <a:pPr/>
              <a:t>‹Nº›</a:t>
            </a:fld>
            <a:endParaRPr lang="es-C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81000" y="1143000"/>
            <a:ext cx="8382000" cy="1069848"/>
          </a:xfrm>
        </p:spPr>
        <p:txBody>
          <a:bodyPr anchor="ctr"/>
          <a:lstStyle>
            <a:lvl1pPr>
              <a:defRPr sz="4000" b="0" i="0"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6" name="25 Marcador de fecha"/>
          <p:cNvSpPr>
            <a:spLocks noGrp="1"/>
          </p:cNvSpPr>
          <p:nvPr>
            <p:ph type="dt" sz="half" idx="10"/>
          </p:nvPr>
        </p:nvSpPr>
        <p:spPr/>
        <p:txBody>
          <a:bodyPr rtlCol="0"/>
          <a:lstStyle/>
          <a:p>
            <a:fld id="{0FB507B7-A1D2-446A-A2FF-4DEDCBE5CA01}" type="datetimeFigureOut">
              <a:rPr lang="es-CL" smtClean="0"/>
              <a:pPr/>
              <a:t>30-05-2014</a:t>
            </a:fld>
            <a:endParaRPr lang="es-CL"/>
          </a:p>
        </p:txBody>
      </p:sp>
      <p:sp>
        <p:nvSpPr>
          <p:cNvPr id="27" name="26 Marcador de número de diapositiva"/>
          <p:cNvSpPr>
            <a:spLocks noGrp="1"/>
          </p:cNvSpPr>
          <p:nvPr>
            <p:ph type="sldNum" sz="quarter" idx="11"/>
          </p:nvPr>
        </p:nvSpPr>
        <p:spPr/>
        <p:txBody>
          <a:bodyPr rtlCol="0"/>
          <a:lstStyle/>
          <a:p>
            <a:fld id="{430B5EA7-4DEE-4BF2-ABDC-AA66E94FEB50}" type="slidenum">
              <a:rPr lang="es-CL" smtClean="0"/>
              <a:pPr/>
              <a:t>‹Nº›</a:t>
            </a:fld>
            <a:endParaRPr lang="es-CL"/>
          </a:p>
        </p:txBody>
      </p:sp>
      <p:sp>
        <p:nvSpPr>
          <p:cNvPr id="28" name="27 Marcador de pie de página"/>
          <p:cNvSpPr>
            <a:spLocks noGrp="1"/>
          </p:cNvSpPr>
          <p:nvPr>
            <p:ph type="ftr" sz="quarter" idx="12"/>
          </p:nvPr>
        </p:nvSpPr>
        <p:spPr/>
        <p:txBody>
          <a:bodyPr rtlCol="0"/>
          <a:lstStyle/>
          <a:p>
            <a:endParaRPr lang="es-C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a:xfrm>
            <a:off x="6583680" y="612648"/>
            <a:ext cx="957264" cy="457200"/>
          </a:xfrm>
        </p:spPr>
        <p:txBody>
          <a:bodyPr/>
          <a:lstStyle/>
          <a:p>
            <a:fld id="{0FB507B7-A1D2-446A-A2FF-4DEDCBE5CA01}" type="datetimeFigureOut">
              <a:rPr lang="es-CL" smtClean="0"/>
              <a:pPr/>
              <a:t>30-05-2014</a:t>
            </a:fld>
            <a:endParaRPr lang="es-CL"/>
          </a:p>
        </p:txBody>
      </p:sp>
      <p:sp>
        <p:nvSpPr>
          <p:cNvPr id="4" name="3 Marcador de pie de página"/>
          <p:cNvSpPr>
            <a:spLocks noGrp="1"/>
          </p:cNvSpPr>
          <p:nvPr>
            <p:ph type="ftr" sz="quarter" idx="11"/>
          </p:nvPr>
        </p:nvSpPr>
        <p:spPr>
          <a:xfrm>
            <a:off x="5257800" y="612648"/>
            <a:ext cx="1325880" cy="457200"/>
          </a:xfrm>
        </p:spPr>
        <p:txBody>
          <a:bodyPr/>
          <a:lstStyle/>
          <a:p>
            <a:endParaRPr lang="es-CL"/>
          </a:p>
        </p:txBody>
      </p:sp>
      <p:sp>
        <p:nvSpPr>
          <p:cNvPr id="5" name="4 Marcador de número de diapositiva"/>
          <p:cNvSpPr>
            <a:spLocks noGrp="1"/>
          </p:cNvSpPr>
          <p:nvPr>
            <p:ph type="sldNum" sz="quarter" idx="12"/>
          </p:nvPr>
        </p:nvSpPr>
        <p:spPr>
          <a:xfrm>
            <a:off x="8174736" y="2272"/>
            <a:ext cx="762000" cy="365760"/>
          </a:xfrm>
        </p:spPr>
        <p:txBody>
          <a:bodyPr/>
          <a:lstStyle/>
          <a:p>
            <a:fld id="{430B5EA7-4DEE-4BF2-ABDC-AA66E94FEB50}" type="slidenum">
              <a:rPr lang="es-CL" smtClean="0"/>
              <a:pPr/>
              <a:t>‹Nº›</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B507B7-A1D2-446A-A2FF-4DEDCBE5CA01}" type="datetimeFigureOut">
              <a:rPr lang="es-CL" smtClean="0"/>
              <a:pPr/>
              <a:t>30-05-2014</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430B5EA7-4DEE-4BF2-ABDC-AA66E94FEB50}" type="slidenum">
              <a:rPr lang="es-CL" smtClean="0"/>
              <a:pPr/>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353496" y="1101970"/>
            <a:ext cx="3383280" cy="877824"/>
          </a:xfrm>
        </p:spPr>
        <p:txBody>
          <a:bodyPr anchor="b"/>
          <a:lstStyle>
            <a:lvl1pPr algn="l">
              <a:buNone/>
              <a:defRPr sz="1800" b="1"/>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0FB507B7-A1D2-446A-A2FF-4DEDCBE5CA01}" type="datetimeFigureOut">
              <a:rPr lang="es-CL" smtClean="0"/>
              <a:pPr/>
              <a:t>30-05-2014</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430B5EA7-4DEE-4BF2-ABDC-AA66E94FEB50}" type="slidenum">
              <a:rPr lang="es-CL" smtClean="0"/>
              <a:pPr/>
              <a:t>‹Nº›</a:t>
            </a:fld>
            <a:endParaRPr lang="es-C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0FB507B7-A1D2-446A-A2FF-4DEDCBE5CA01}" type="datetimeFigureOut">
              <a:rPr lang="es-CL" smtClean="0"/>
              <a:pPr/>
              <a:t>30-05-2014</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430B5EA7-4DEE-4BF2-ABDC-AA66E94FEB50}" type="slidenum">
              <a:rPr lang="es-CL" smtClean="0"/>
              <a:pPr/>
              <a:t>‹Nº›</a:t>
            </a:fld>
            <a:endParaRPr lang="es-C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Rectángulo"/>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Rectángulo"/>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Rectángulo"/>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Rectángulo"/>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Rectángulo"/>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Rectángulo redondeado"/>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Rectángulo redondeado"/>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Rectángulo"/>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Rectángulo"/>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Rectángulo"/>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Rectángulo"/>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Rectángulo"/>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Rectángulo"/>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Marcador de título"/>
          <p:cNvSpPr>
            <a:spLocks noGrp="1"/>
          </p:cNvSpPr>
          <p:nvPr>
            <p:ph type="title"/>
          </p:nvPr>
        </p:nvSpPr>
        <p:spPr>
          <a:xfrm>
            <a:off x="457200" y="1143000"/>
            <a:ext cx="8229600" cy="10668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0FB507B7-A1D2-446A-A2FF-4DEDCBE5CA01}" type="datetimeFigureOut">
              <a:rPr lang="es-CL" smtClean="0"/>
              <a:pPr/>
              <a:t>30-05-2014</a:t>
            </a:fld>
            <a:endParaRPr lang="es-CL"/>
          </a:p>
        </p:txBody>
      </p:sp>
      <p:sp>
        <p:nvSpPr>
          <p:cNvPr id="3" name="2 Marcador de pie de página"/>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s-CL"/>
          </a:p>
        </p:txBody>
      </p:sp>
      <p:sp>
        <p:nvSpPr>
          <p:cNvPr id="23" name="22 Marcador de número de diapositiva"/>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430B5EA7-4DEE-4BF2-ABDC-AA66E94FEB50}" type="slidenum">
              <a:rPr lang="es-CL" smtClean="0"/>
              <a:pPr/>
              <a:t>‹Nº›</a:t>
            </a:fld>
            <a:endParaRPr lang="es-CL"/>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5.jpe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6.jpe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1628800"/>
            <a:ext cx="8458200" cy="1470025"/>
          </a:xfrm>
        </p:spPr>
        <p:txBody>
          <a:bodyPr>
            <a:noAutofit/>
          </a:bodyPr>
          <a:lstStyle/>
          <a:p>
            <a:pPr algn="ctr"/>
            <a:r>
              <a:rPr lang="es-CL" sz="13800" dirty="0" smtClean="0"/>
              <a:t>IE</a:t>
            </a:r>
            <a:endParaRPr lang="es-CL" sz="13800" dirty="0"/>
          </a:p>
        </p:txBody>
      </p:sp>
      <p:sp>
        <p:nvSpPr>
          <p:cNvPr id="3" name="2 Subtítulo"/>
          <p:cNvSpPr>
            <a:spLocks noGrp="1"/>
          </p:cNvSpPr>
          <p:nvPr>
            <p:ph type="subTitle" idx="1"/>
          </p:nvPr>
        </p:nvSpPr>
        <p:spPr>
          <a:xfrm>
            <a:off x="2483768" y="4365104"/>
            <a:ext cx="4953000" cy="1752600"/>
          </a:xfrm>
        </p:spPr>
        <p:txBody>
          <a:bodyPr>
            <a:normAutofit/>
          </a:bodyPr>
          <a:lstStyle/>
          <a:p>
            <a:pPr algn="ctr"/>
            <a:r>
              <a:rPr lang="es-CL" sz="3200" dirty="0" smtClean="0"/>
              <a:t>INTELIGENCIA EMOCIONAL </a:t>
            </a:r>
            <a:endParaRPr lang="es-CL" sz="3200" dirty="0"/>
          </a:p>
        </p:txBody>
      </p:sp>
    </p:spTree>
    <p:extLst>
      <p:ext uri="{BB962C8B-B14F-4D97-AF65-F5344CB8AC3E}">
        <p14:creationId xmlns:p14="http://schemas.microsoft.com/office/powerpoint/2010/main" val="21635116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1685810016"/>
              </p:ext>
            </p:extLst>
          </p:nvPr>
        </p:nvGraphicFramePr>
        <p:xfrm>
          <a:off x="1187624" y="1484784"/>
          <a:ext cx="6777037" cy="35083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366242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0" y="404664"/>
            <a:ext cx="7024744" cy="745152"/>
          </a:xfrm>
          <a:prstGeom prst="rect">
            <a:avLst/>
          </a:prstGeom>
        </p:spPr>
        <p:txBody>
          <a:bodyPr vert="horz" lIns="91440" tIns="45720" rIns="91440" bIns="45720" rtlCol="0" anchor="b">
            <a:normAutofit fontScale="97500"/>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CL" b="1" dirty="0" smtClean="0"/>
              <a:t>DOS MENTES </a:t>
            </a:r>
            <a:endParaRPr lang="es-CL" b="1" dirty="0"/>
          </a:p>
        </p:txBody>
      </p:sp>
      <p:pic>
        <p:nvPicPr>
          <p:cNvPr id="2050" name="Picture 2" descr="http://1.bp.blogspot.com/_zUNZrJhC6FQ/S47_GCw0vYI/AAAAAAAALTo/H9DA2JYqkY8/s400/inteligencia_emociona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31640" y="3429000"/>
            <a:ext cx="5688632" cy="1512168"/>
          </a:xfrm>
          <a:prstGeom prst="rect">
            <a:avLst/>
          </a:prstGeom>
          <a:noFill/>
          <a:extLst>
            <a:ext uri="{909E8E84-426E-40DD-AFC4-6F175D3DCCD1}">
              <a14:hiddenFill xmlns:a14="http://schemas.microsoft.com/office/drawing/2010/main">
                <a:solidFill>
                  <a:srgbClr val="FFFFFF"/>
                </a:solidFill>
              </a14:hiddenFill>
            </a:ext>
          </a:extLst>
        </p:spPr>
      </p:pic>
      <p:sp>
        <p:nvSpPr>
          <p:cNvPr id="5" name="4 CuadroTexto"/>
          <p:cNvSpPr txBox="1"/>
          <p:nvPr/>
        </p:nvSpPr>
        <p:spPr>
          <a:xfrm>
            <a:off x="1331640" y="2924944"/>
            <a:ext cx="5615640" cy="677108"/>
          </a:xfrm>
          <a:prstGeom prst="rect">
            <a:avLst/>
          </a:prstGeom>
          <a:noFill/>
        </p:spPr>
        <p:txBody>
          <a:bodyPr wrap="none" rtlCol="0">
            <a:spAutoFit/>
          </a:bodyPr>
          <a:lstStyle/>
          <a:p>
            <a:r>
              <a:rPr lang="es-CL" sz="2000" b="1" dirty="0" smtClean="0">
                <a:solidFill>
                  <a:srgbClr val="0070C0"/>
                </a:solidFill>
              </a:rPr>
              <a:t>   PIENSA    </a:t>
            </a:r>
            <a:r>
              <a:rPr lang="es-CL" sz="2000" dirty="0" smtClean="0">
                <a:solidFill>
                  <a:srgbClr val="0070C0"/>
                </a:solidFill>
              </a:rPr>
              <a:t>                                            </a:t>
            </a:r>
            <a:r>
              <a:rPr lang="es-CL" sz="2000" b="1" dirty="0" smtClean="0">
                <a:solidFill>
                  <a:srgbClr val="0070C0"/>
                </a:solidFill>
              </a:rPr>
              <a:t>SIENTE </a:t>
            </a:r>
          </a:p>
          <a:p>
            <a:endParaRPr lang="es-CL" dirty="0"/>
          </a:p>
        </p:txBody>
      </p:sp>
      <p:sp>
        <p:nvSpPr>
          <p:cNvPr id="6" name="5 CuadroTexto"/>
          <p:cNvSpPr txBox="1"/>
          <p:nvPr/>
        </p:nvSpPr>
        <p:spPr>
          <a:xfrm>
            <a:off x="1115616" y="5013176"/>
            <a:ext cx="2592288" cy="1569660"/>
          </a:xfrm>
          <a:prstGeom prst="rect">
            <a:avLst/>
          </a:prstGeom>
          <a:noFill/>
        </p:spPr>
        <p:txBody>
          <a:bodyPr wrap="square" rtlCol="0">
            <a:spAutoFit/>
          </a:bodyPr>
          <a:lstStyle/>
          <a:p>
            <a:pPr>
              <a:buFont typeface="Arial" pitchFamily="34" charset="0"/>
              <a:buChar char="•"/>
            </a:pPr>
            <a:r>
              <a:rPr lang="es-CL" sz="2400" dirty="0" smtClean="0">
                <a:solidFill>
                  <a:srgbClr val="00B0F0"/>
                </a:solidFill>
              </a:rPr>
              <a:t>Despierta</a:t>
            </a:r>
          </a:p>
          <a:p>
            <a:pPr>
              <a:buFont typeface="Arial" pitchFamily="34" charset="0"/>
              <a:buChar char="•"/>
            </a:pPr>
            <a:r>
              <a:rPr lang="es-CL" sz="2400" dirty="0" smtClean="0">
                <a:solidFill>
                  <a:srgbClr val="00B0F0"/>
                </a:solidFill>
              </a:rPr>
              <a:t>Pensativa</a:t>
            </a:r>
          </a:p>
          <a:p>
            <a:pPr>
              <a:buFont typeface="Arial" pitchFamily="34" charset="0"/>
              <a:buChar char="•"/>
            </a:pPr>
            <a:r>
              <a:rPr lang="es-CL" sz="2400" dirty="0" smtClean="0">
                <a:solidFill>
                  <a:srgbClr val="00B0F0"/>
                </a:solidFill>
              </a:rPr>
              <a:t>Racional </a:t>
            </a:r>
          </a:p>
          <a:p>
            <a:pPr>
              <a:buFont typeface="Arial" pitchFamily="34" charset="0"/>
              <a:buChar char="•"/>
            </a:pPr>
            <a:r>
              <a:rPr lang="es-CL" sz="2400" dirty="0" smtClean="0">
                <a:solidFill>
                  <a:srgbClr val="00B0F0"/>
                </a:solidFill>
              </a:rPr>
              <a:t>Reflexiva </a:t>
            </a:r>
            <a:endParaRPr lang="es-CL" sz="2400" dirty="0">
              <a:solidFill>
                <a:srgbClr val="00B0F0"/>
              </a:solidFill>
            </a:endParaRPr>
          </a:p>
        </p:txBody>
      </p:sp>
      <p:sp>
        <p:nvSpPr>
          <p:cNvPr id="7" name="6 CuadroTexto"/>
          <p:cNvSpPr txBox="1"/>
          <p:nvPr/>
        </p:nvSpPr>
        <p:spPr>
          <a:xfrm>
            <a:off x="5076056" y="5229200"/>
            <a:ext cx="2304256" cy="1323439"/>
          </a:xfrm>
          <a:prstGeom prst="rect">
            <a:avLst/>
          </a:prstGeom>
          <a:noFill/>
        </p:spPr>
        <p:txBody>
          <a:bodyPr wrap="square" rtlCol="0">
            <a:spAutoFit/>
          </a:bodyPr>
          <a:lstStyle/>
          <a:p>
            <a:pPr>
              <a:buFont typeface="Arial" pitchFamily="34" charset="0"/>
              <a:buChar char="•"/>
            </a:pPr>
            <a:r>
              <a:rPr lang="es-CL" sz="2000" dirty="0" smtClean="0">
                <a:solidFill>
                  <a:srgbClr val="00B0F0"/>
                </a:solidFill>
              </a:rPr>
              <a:t>Motivación </a:t>
            </a:r>
          </a:p>
          <a:p>
            <a:pPr>
              <a:buFont typeface="Arial" pitchFamily="34" charset="0"/>
              <a:buChar char="•"/>
            </a:pPr>
            <a:r>
              <a:rPr lang="es-CL" sz="2000" dirty="0" smtClean="0">
                <a:solidFill>
                  <a:srgbClr val="00B0F0"/>
                </a:solidFill>
              </a:rPr>
              <a:t>Sociable</a:t>
            </a:r>
          </a:p>
          <a:p>
            <a:pPr>
              <a:buFont typeface="Arial" pitchFamily="34" charset="0"/>
              <a:buChar char="•"/>
            </a:pPr>
            <a:r>
              <a:rPr lang="es-CL" sz="2000" dirty="0" smtClean="0">
                <a:solidFill>
                  <a:srgbClr val="00B0F0"/>
                </a:solidFill>
              </a:rPr>
              <a:t>Equilibrado</a:t>
            </a:r>
          </a:p>
          <a:p>
            <a:endParaRPr lang="es-CL" sz="2000" dirty="0">
              <a:solidFill>
                <a:srgbClr val="00B0F0"/>
              </a:solidFill>
            </a:endParaRPr>
          </a:p>
        </p:txBody>
      </p:sp>
      <p:sp>
        <p:nvSpPr>
          <p:cNvPr id="8" name="7 CuadroTexto"/>
          <p:cNvSpPr txBox="1"/>
          <p:nvPr/>
        </p:nvSpPr>
        <p:spPr>
          <a:xfrm>
            <a:off x="611560" y="1268760"/>
            <a:ext cx="8208912" cy="1200329"/>
          </a:xfrm>
          <a:prstGeom prst="rect">
            <a:avLst/>
          </a:prstGeom>
          <a:noFill/>
        </p:spPr>
        <p:txBody>
          <a:bodyPr wrap="square" rtlCol="0">
            <a:spAutoFit/>
          </a:bodyPr>
          <a:lstStyle/>
          <a:p>
            <a:pPr algn="ctr"/>
            <a:r>
              <a:rPr lang="es-CL" sz="2400" dirty="0" smtClean="0">
                <a:solidFill>
                  <a:schemeClr val="accent1"/>
                </a:solidFill>
              </a:rPr>
              <a:t>Estas dos mentes operan en estrecha  colaboración, entrelazan sus distintas formas de conocimiento para guiarnos adecuadamente por la vida  </a:t>
            </a:r>
            <a:endParaRPr lang="es-CL" sz="2400" dirty="0">
              <a:solidFill>
                <a:schemeClr val="accent1"/>
              </a:solidFill>
            </a:endParaRPr>
          </a:p>
        </p:txBody>
      </p:sp>
    </p:spTree>
    <p:extLst>
      <p:ext uri="{BB962C8B-B14F-4D97-AF65-F5344CB8AC3E}">
        <p14:creationId xmlns:p14="http://schemas.microsoft.com/office/powerpoint/2010/main" val="41487949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b="1" dirty="0" smtClean="0"/>
              <a:t>COMPONENTES IE</a:t>
            </a:r>
            <a:endParaRPr lang="es-CL" b="1" dirty="0"/>
          </a:p>
        </p:txBody>
      </p:sp>
      <p:sp>
        <p:nvSpPr>
          <p:cNvPr id="3" name="2 Marcador de contenido"/>
          <p:cNvSpPr>
            <a:spLocks noGrp="1"/>
          </p:cNvSpPr>
          <p:nvPr>
            <p:ph idx="1"/>
          </p:nvPr>
        </p:nvSpPr>
        <p:spPr>
          <a:xfrm>
            <a:off x="395536" y="2348880"/>
            <a:ext cx="6336704" cy="3508977"/>
          </a:xfrm>
        </p:spPr>
        <p:txBody>
          <a:bodyPr/>
          <a:lstStyle/>
          <a:p>
            <a:endParaRPr lang="es-CL" b="1" i="1" dirty="0" smtClean="0">
              <a:solidFill>
                <a:schemeClr val="accent6">
                  <a:lumMod val="50000"/>
                </a:schemeClr>
              </a:solidFill>
            </a:endParaRPr>
          </a:p>
          <a:p>
            <a:r>
              <a:rPr lang="es-CL" dirty="0" smtClean="0">
                <a:solidFill>
                  <a:schemeClr val="accent6">
                    <a:lumMod val="75000"/>
                  </a:schemeClr>
                </a:solidFill>
              </a:rPr>
              <a:t>Capacidad de motivarnos</a:t>
            </a:r>
          </a:p>
          <a:p>
            <a:r>
              <a:rPr lang="es-CL" dirty="0" smtClean="0">
                <a:solidFill>
                  <a:schemeClr val="accent6">
                    <a:lumMod val="75000"/>
                  </a:schemeClr>
                </a:solidFill>
              </a:rPr>
              <a:t>Perseverar en el empeño</a:t>
            </a:r>
          </a:p>
          <a:p>
            <a:r>
              <a:rPr lang="es-CL" dirty="0" smtClean="0">
                <a:solidFill>
                  <a:schemeClr val="accent6">
                    <a:lumMod val="75000"/>
                  </a:schemeClr>
                </a:solidFill>
              </a:rPr>
              <a:t>Manejar frustraciones</a:t>
            </a:r>
          </a:p>
          <a:p>
            <a:r>
              <a:rPr lang="es-CL" dirty="0" smtClean="0">
                <a:solidFill>
                  <a:schemeClr val="accent6">
                    <a:lumMod val="75000"/>
                  </a:schemeClr>
                </a:solidFill>
              </a:rPr>
              <a:t>Controlar impulsos</a:t>
            </a:r>
          </a:p>
          <a:p>
            <a:r>
              <a:rPr lang="es-CL" dirty="0" smtClean="0">
                <a:solidFill>
                  <a:schemeClr val="accent6">
                    <a:lumMod val="75000"/>
                  </a:schemeClr>
                </a:solidFill>
              </a:rPr>
              <a:t>Evitar la angustia </a:t>
            </a:r>
            <a:endParaRPr lang="es-CL" dirty="0">
              <a:solidFill>
                <a:schemeClr val="accent6">
                  <a:lumMod val="75000"/>
                </a:schemeClr>
              </a:solidFill>
            </a:endParaRPr>
          </a:p>
        </p:txBody>
      </p:sp>
      <p:pic>
        <p:nvPicPr>
          <p:cNvPr id="1026" name="Picture 2" descr="http://terapiagestaltsi.files.wordpress.com/2011/03/inteligenciaemociona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44208" y="1412776"/>
            <a:ext cx="2304256" cy="42484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28763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908720"/>
            <a:ext cx="7024744" cy="829896"/>
          </a:xfrm>
        </p:spPr>
        <p:txBody>
          <a:bodyPr/>
          <a:lstStyle/>
          <a:p>
            <a:r>
              <a:rPr lang="es-CL" dirty="0" smtClean="0"/>
              <a:t>LA APTITUD MAGISTRAL</a:t>
            </a:r>
            <a:endParaRPr lang="es-CL" dirty="0"/>
          </a:p>
        </p:txBody>
      </p:sp>
      <p:sp>
        <p:nvSpPr>
          <p:cNvPr id="3" name="2 Marcador de contenido"/>
          <p:cNvSpPr>
            <a:spLocks noGrp="1"/>
          </p:cNvSpPr>
          <p:nvPr>
            <p:ph idx="1"/>
          </p:nvPr>
        </p:nvSpPr>
        <p:spPr>
          <a:xfrm>
            <a:off x="1043492" y="2060848"/>
            <a:ext cx="6777317" cy="4176464"/>
          </a:xfrm>
        </p:spPr>
        <p:txBody>
          <a:bodyPr>
            <a:normAutofit fontScale="55000" lnSpcReduction="20000"/>
          </a:bodyPr>
          <a:lstStyle/>
          <a:p>
            <a:pPr marL="68580" indent="0" algn="just">
              <a:buNone/>
            </a:pPr>
            <a:r>
              <a:rPr lang="es-CL" sz="3300" dirty="0" smtClean="0">
                <a:solidFill>
                  <a:srgbClr val="0070C0"/>
                </a:solidFill>
              </a:rPr>
              <a:t>Una sola vez en la vida quede paralizado por el temor. Fue durante un examen de calculo durante mi primer año en la facultad, para el que no había estudiado. Aun recuerdo el aula donde entre esa mañana primaveral, con el mal presentimiento de que iba camino al fracaso. </a:t>
            </a:r>
          </a:p>
          <a:p>
            <a:pPr marL="68580" indent="0" algn="just">
              <a:buNone/>
            </a:pPr>
            <a:r>
              <a:rPr lang="es-CL" sz="3300" dirty="0" smtClean="0">
                <a:solidFill>
                  <a:srgbClr val="0070C0"/>
                </a:solidFill>
              </a:rPr>
              <a:t>Mientras habría la libreta de examen sentí un sabor de ansiedad en la boca del estomago.</a:t>
            </a:r>
          </a:p>
          <a:p>
            <a:pPr marL="68580" indent="0" algn="just">
              <a:buNone/>
            </a:pPr>
            <a:r>
              <a:rPr lang="es-CL" sz="3300" dirty="0" smtClean="0">
                <a:solidFill>
                  <a:srgbClr val="0070C0"/>
                </a:solidFill>
              </a:rPr>
              <a:t>Eche un rápido vistazo a las preguntas del examen. Fue inútil. Paso toda la hora mirando fijamente la pagina mientras pensaba obsesivamente en las consecuencias que tendría que soportar. Me quede quieto como un animal paralizado. Lo que mas me afecto de este espantoso momento fue lo limitado que quedo mi mente. No pase esa hora intentando desesperadamente formar alguna respuesta verosímil a aquella pregunta, tampoco soñé despierto. Simplemente me concentre en el terror y espere que aquel momento terminara. </a:t>
            </a:r>
          </a:p>
          <a:p>
            <a:endParaRPr lang="es-CL" dirty="0"/>
          </a:p>
        </p:txBody>
      </p:sp>
    </p:spTree>
    <p:extLst>
      <p:ext uri="{BB962C8B-B14F-4D97-AF65-F5344CB8AC3E}">
        <p14:creationId xmlns:p14="http://schemas.microsoft.com/office/powerpoint/2010/main" val="20287679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2660165717"/>
              </p:ext>
            </p:extLst>
          </p:nvPr>
        </p:nvGraphicFramePr>
        <p:xfrm>
          <a:off x="457200" y="2249488"/>
          <a:ext cx="8229600" cy="43243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6" name="Picture 2" descr="http://www.profesorenlinea.cl/imagenciencias/evolucion003.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763688" y="260648"/>
            <a:ext cx="604837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72199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b="1" dirty="0" err="1" smtClean="0">
                <a:solidFill>
                  <a:schemeClr val="bg2">
                    <a:lumMod val="50000"/>
                  </a:schemeClr>
                </a:solidFill>
              </a:rPr>
              <a:t>Mujere</a:t>
            </a:r>
            <a:r>
              <a:rPr lang="es-CL" b="1" dirty="0" smtClean="0">
                <a:solidFill>
                  <a:schemeClr val="bg2">
                    <a:lumMod val="50000"/>
                  </a:schemeClr>
                </a:solidFill>
              </a:rPr>
              <a:t> MUJER</a:t>
            </a:r>
            <a:endParaRPr lang="es-CL" b="1" dirty="0">
              <a:solidFill>
                <a:schemeClr val="bg2">
                  <a:lumMod val="50000"/>
                </a:schemeClr>
              </a:solidFill>
            </a:endParaRP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467748943"/>
              </p:ext>
            </p:extLst>
          </p:nvPr>
        </p:nvGraphicFramePr>
        <p:xfrm>
          <a:off x="467544" y="2324100"/>
          <a:ext cx="8136904" cy="35083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050" name="Picture 2" descr="http://sp1.fotolog.com/photo/49/60/9/esencia_de_woman/1211928490_f.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27584" y="204461"/>
            <a:ext cx="2144745" cy="26125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16541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43492" y="764704"/>
            <a:ext cx="6777317" cy="5067925"/>
          </a:xfrm>
        </p:spPr>
        <p:txBody>
          <a:bodyPr>
            <a:normAutofit lnSpcReduction="10000"/>
          </a:bodyPr>
          <a:lstStyle/>
          <a:p>
            <a:pPr lvl="0" algn="just"/>
            <a:r>
              <a:rPr lang="es-CL" sz="1400" u="sng" dirty="0"/>
              <a:t>¿</a:t>
            </a:r>
            <a:r>
              <a:rPr lang="es-CL" sz="1400" dirty="0"/>
              <a:t>Por qué a algunas personas les va mejor en la vida que a otras? </a:t>
            </a:r>
            <a:endParaRPr lang="es-CL" sz="1400" dirty="0" smtClean="0"/>
          </a:p>
          <a:p>
            <a:pPr marL="68580" lvl="0" indent="0" algn="just">
              <a:buNone/>
            </a:pPr>
            <a:endParaRPr lang="es-CL" sz="1400" dirty="0"/>
          </a:p>
          <a:p>
            <a:pPr lvl="0" algn="just"/>
            <a:r>
              <a:rPr lang="es-CL" sz="1400" dirty="0"/>
              <a:t>¿Por qué algunas, con alto coeficiente intelectual y que se destacan en su profesión, no pueden aplicar esta inteligencia en su vida privada, que va a la deriva, del sufrimiento al fracaso? </a:t>
            </a:r>
            <a:endParaRPr lang="es-CL" sz="1400" dirty="0" smtClean="0"/>
          </a:p>
          <a:p>
            <a:pPr marL="68580" lvl="0" indent="0" algn="just">
              <a:buNone/>
            </a:pPr>
            <a:endParaRPr lang="es-CL" sz="1400" dirty="0"/>
          </a:p>
          <a:p>
            <a:pPr lvl="0" algn="just"/>
            <a:r>
              <a:rPr lang="es-CL" sz="1400" dirty="0" smtClean="0"/>
              <a:t>¿Y por qué otras con un alto Cociente Intelectual terminan trabajando para otras que tienen un CI más bajo, pero que saben conectarse, influir y relacionarse mejor?</a:t>
            </a:r>
          </a:p>
          <a:p>
            <a:pPr lvl="0" algn="just"/>
            <a:endParaRPr lang="es-CL" sz="1400" dirty="0" smtClean="0"/>
          </a:p>
          <a:p>
            <a:r>
              <a:rPr lang="es-CL" sz="1400" dirty="0"/>
              <a:t>Me conozco a mí mismo, sé lo que pienso, lo que siento y lo que hago</a:t>
            </a:r>
            <a:r>
              <a:rPr lang="es-CL" sz="1400" dirty="0" smtClean="0"/>
              <a:t>.</a:t>
            </a:r>
          </a:p>
          <a:p>
            <a:endParaRPr lang="es-CL" sz="1400" dirty="0" smtClean="0"/>
          </a:p>
          <a:p>
            <a:r>
              <a:rPr lang="es-CL" sz="1400" dirty="0"/>
              <a:t> </a:t>
            </a:r>
            <a:r>
              <a:rPr lang="es-CL" sz="1400" dirty="0" smtClean="0"/>
              <a:t>Soy </a:t>
            </a:r>
            <a:r>
              <a:rPr lang="es-CL" sz="1400" dirty="0"/>
              <a:t>capaz de automotivarme para aprender, estudiar, </a:t>
            </a:r>
            <a:r>
              <a:rPr lang="es-CL" sz="1400" dirty="0" smtClean="0"/>
              <a:t>aprobar y conseguir metas </a:t>
            </a:r>
          </a:p>
          <a:p>
            <a:endParaRPr lang="es-CL" sz="1400" dirty="0" smtClean="0"/>
          </a:p>
          <a:p>
            <a:endParaRPr lang="es-CL" sz="1400" dirty="0" smtClean="0"/>
          </a:p>
          <a:p>
            <a:r>
              <a:rPr lang="es-CL" sz="1400" dirty="0" smtClean="0"/>
              <a:t>¿Soy </a:t>
            </a:r>
            <a:r>
              <a:rPr lang="es-CL" sz="1400" dirty="0"/>
              <a:t>capaz de quitarme de la mente las preocupaciones que me </a:t>
            </a:r>
            <a:r>
              <a:rPr lang="es-CL" sz="1400" dirty="0" smtClean="0"/>
              <a:t>obsesiona?. </a:t>
            </a:r>
          </a:p>
          <a:p>
            <a:endParaRPr lang="es-CL" sz="1400" dirty="0" smtClean="0"/>
          </a:p>
          <a:p>
            <a:r>
              <a:rPr lang="es-CL" sz="1400" dirty="0" smtClean="0"/>
              <a:t>En </a:t>
            </a:r>
            <a:r>
              <a:rPr lang="es-CL" sz="1400" dirty="0"/>
              <a:t>momentos de tensión y ansiedad ¿soy capaz de relajarme y tranquilizarme?</a:t>
            </a:r>
            <a:r>
              <a:rPr lang="es-CL" dirty="0"/>
              <a:t/>
            </a:r>
            <a:br>
              <a:rPr lang="es-CL" dirty="0"/>
            </a:br>
            <a:r>
              <a:rPr lang="es-CL" dirty="0"/>
              <a:t/>
            </a:r>
            <a:br>
              <a:rPr lang="es-CL" dirty="0"/>
            </a:br>
            <a:endParaRPr lang="es-CL" dirty="0"/>
          </a:p>
          <a:p>
            <a:endParaRPr lang="es-CL" dirty="0"/>
          </a:p>
        </p:txBody>
      </p:sp>
    </p:spTree>
    <p:extLst>
      <p:ext uri="{BB962C8B-B14F-4D97-AF65-F5344CB8AC3E}">
        <p14:creationId xmlns:p14="http://schemas.microsoft.com/office/powerpoint/2010/main" val="34431025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44008" y="0"/>
            <a:ext cx="3240360" cy="504056"/>
          </a:xfrm>
        </p:spPr>
        <p:txBody>
          <a:bodyPr>
            <a:noAutofit/>
          </a:bodyPr>
          <a:lstStyle/>
          <a:p>
            <a:pPr algn="ctr"/>
            <a:r>
              <a:rPr lang="es-CL" sz="1800" b="1" dirty="0" smtClean="0"/>
              <a:t>INTELIGENCIA EMOCIONAL </a:t>
            </a:r>
            <a:endParaRPr lang="es-CL" sz="1800" b="1" dirty="0"/>
          </a:p>
        </p:txBody>
      </p:sp>
      <p:pic>
        <p:nvPicPr>
          <p:cNvPr id="11" name="Picture 2" descr="http://kukismile.files.wordpress.com/2010/11/personblue1.gif"/>
          <p:cNvPicPr>
            <a:picLocks noChangeAspect="1" noChangeArrowheads="1"/>
          </p:cNvPicPr>
          <p:nvPr/>
        </p:nvPicPr>
        <p:blipFill>
          <a:blip r:embed="rId2" cstate="print"/>
          <a:srcRect/>
          <a:stretch>
            <a:fillRect/>
          </a:stretch>
        </p:blipFill>
        <p:spPr bwMode="auto">
          <a:xfrm>
            <a:off x="-252536" y="260648"/>
            <a:ext cx="3456384" cy="5476875"/>
          </a:xfrm>
          <a:prstGeom prst="rect">
            <a:avLst/>
          </a:prstGeom>
          <a:noFill/>
        </p:spPr>
      </p:pic>
      <p:sp>
        <p:nvSpPr>
          <p:cNvPr id="9" name="8 CuadroTexto"/>
          <p:cNvSpPr txBox="1"/>
          <p:nvPr/>
        </p:nvSpPr>
        <p:spPr>
          <a:xfrm>
            <a:off x="3851920" y="1052736"/>
            <a:ext cx="3744416" cy="5016758"/>
          </a:xfrm>
          <a:prstGeom prst="rect">
            <a:avLst/>
          </a:prstGeom>
          <a:noFill/>
        </p:spPr>
        <p:txBody>
          <a:bodyPr wrap="square" rtlCol="0">
            <a:spAutoFit/>
          </a:bodyPr>
          <a:lstStyle/>
          <a:p>
            <a:pPr algn="just"/>
            <a:r>
              <a:rPr lang="es-CL" sz="3200" dirty="0" smtClean="0">
                <a:solidFill>
                  <a:schemeClr val="accent6">
                    <a:lumMod val="75000"/>
                  </a:schemeClr>
                </a:solidFill>
              </a:rPr>
              <a:t>Capacidad de poder percibir los sentimientos propios y de los demás y servirse  de esa información para guiar el pensamiento  y conducta de uno mismo. </a:t>
            </a:r>
            <a:endParaRPr lang="es-CL" sz="3200" dirty="0">
              <a:solidFill>
                <a:schemeClr val="accent6">
                  <a:lumMod val="75000"/>
                </a:schemeClr>
              </a:solidFill>
            </a:endParaRPr>
          </a:p>
        </p:txBody>
      </p:sp>
    </p:spTree>
    <p:extLst>
      <p:ext uri="{BB962C8B-B14F-4D97-AF65-F5344CB8AC3E}">
        <p14:creationId xmlns:p14="http://schemas.microsoft.com/office/powerpoint/2010/main" val="37207245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ACLARACIÓN </a:t>
            </a:r>
            <a:r>
              <a:rPr lang="es-CL" b="1" dirty="0" smtClean="0"/>
              <a:t>IE</a:t>
            </a:r>
            <a:r>
              <a:rPr lang="es-CL" dirty="0" smtClean="0"/>
              <a:t> </a:t>
            </a:r>
            <a:endParaRPr lang="es-CL" dirty="0"/>
          </a:p>
        </p:txBody>
      </p:sp>
      <p:sp>
        <p:nvSpPr>
          <p:cNvPr id="3" name="2 Marcador de contenido"/>
          <p:cNvSpPr>
            <a:spLocks noGrp="1"/>
          </p:cNvSpPr>
          <p:nvPr>
            <p:ph idx="1"/>
          </p:nvPr>
        </p:nvSpPr>
        <p:spPr/>
        <p:txBody>
          <a:bodyPr/>
          <a:lstStyle/>
          <a:p>
            <a:pPr algn="just"/>
            <a:r>
              <a:rPr lang="es-CL" dirty="0" smtClean="0">
                <a:solidFill>
                  <a:schemeClr val="accent6">
                    <a:lumMod val="75000"/>
                  </a:schemeClr>
                </a:solidFill>
              </a:rPr>
              <a:t>En primer lugar la Inteligencia Emocional, no significa ser amables.</a:t>
            </a:r>
          </a:p>
          <a:p>
            <a:pPr algn="just"/>
            <a:endParaRPr lang="es-CL" dirty="0" smtClean="0">
              <a:solidFill>
                <a:schemeClr val="accent6">
                  <a:lumMod val="75000"/>
                </a:schemeClr>
              </a:solidFill>
            </a:endParaRPr>
          </a:p>
          <a:p>
            <a:pPr algn="just"/>
            <a:r>
              <a:rPr lang="es-CL" dirty="0" smtClean="0">
                <a:solidFill>
                  <a:schemeClr val="accent6">
                    <a:lumMod val="75000"/>
                  </a:schemeClr>
                </a:solidFill>
              </a:rPr>
              <a:t>En segundo lugar la inteligencia emocional, no quiere decir que debamos dar rienda suelta a nuestro emociones.</a:t>
            </a:r>
          </a:p>
          <a:p>
            <a:pPr algn="just"/>
            <a:endParaRPr lang="es-CL" dirty="0" smtClean="0">
              <a:solidFill>
                <a:schemeClr val="accent6">
                  <a:lumMod val="75000"/>
                </a:schemeClr>
              </a:solidFill>
            </a:endParaRPr>
          </a:p>
          <a:p>
            <a:pPr algn="just"/>
            <a:r>
              <a:rPr lang="es-CL" dirty="0" smtClean="0">
                <a:solidFill>
                  <a:schemeClr val="accent6">
                    <a:lumMod val="75000"/>
                  </a:schemeClr>
                </a:solidFill>
              </a:rPr>
              <a:t>En tercer lugar las mujeres no son mas emocionales que los hombres.</a:t>
            </a:r>
            <a:endParaRPr lang="es-CL" dirty="0">
              <a:solidFill>
                <a:schemeClr val="accent6">
                  <a:lumMod val="75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71600" y="764704"/>
            <a:ext cx="7024744" cy="1143000"/>
          </a:xfrm>
        </p:spPr>
        <p:txBody>
          <a:bodyPr>
            <a:normAutofit fontScale="90000"/>
          </a:bodyPr>
          <a:lstStyle/>
          <a:p>
            <a:pPr algn="ctr"/>
            <a:r>
              <a:rPr lang="es-CL" b="1" u="sng" dirty="0" smtClean="0">
                <a:solidFill>
                  <a:schemeClr val="accent6">
                    <a:lumMod val="75000"/>
                  </a:schemeClr>
                </a:solidFill>
              </a:rPr>
              <a:t>CUANDO LO INTELIGENTE ES TONTO</a:t>
            </a:r>
            <a:endParaRPr lang="es-CL" b="1" u="sng" dirty="0">
              <a:solidFill>
                <a:schemeClr val="accent6">
                  <a:lumMod val="75000"/>
                </a:schemeClr>
              </a:solidFill>
            </a:endParaRPr>
          </a:p>
        </p:txBody>
      </p:sp>
      <p:sp>
        <p:nvSpPr>
          <p:cNvPr id="3" name="2 Marcador de contenido"/>
          <p:cNvSpPr>
            <a:spLocks noGrp="1"/>
          </p:cNvSpPr>
          <p:nvPr>
            <p:ph idx="1"/>
          </p:nvPr>
        </p:nvSpPr>
        <p:spPr/>
        <p:txBody>
          <a:bodyPr>
            <a:normAutofit fontScale="85000" lnSpcReduction="20000"/>
          </a:bodyPr>
          <a:lstStyle/>
          <a:p>
            <a:pPr marL="68580" indent="0" algn="just">
              <a:buNone/>
            </a:pPr>
            <a:r>
              <a:rPr lang="es-CL" dirty="0" smtClean="0">
                <a:solidFill>
                  <a:schemeClr val="accent6">
                    <a:lumMod val="75000"/>
                  </a:schemeClr>
                </a:solidFill>
              </a:rPr>
              <a:t>Aun no se sabe por que David Pologruto, profesor de física de una escuela secundaria fue atacado con un cuchillo de cocina por uno de sus mejores alumnos, pero los hechos tal como se informaron, son lo siguiente:</a:t>
            </a:r>
          </a:p>
          <a:p>
            <a:pPr marL="68580" indent="0" algn="just">
              <a:buNone/>
            </a:pPr>
            <a:endParaRPr lang="es-CL" dirty="0" smtClean="0">
              <a:solidFill>
                <a:schemeClr val="accent6">
                  <a:lumMod val="75000"/>
                </a:schemeClr>
              </a:solidFill>
            </a:endParaRPr>
          </a:p>
          <a:p>
            <a:pPr marL="68580" indent="0" algn="just">
              <a:buNone/>
            </a:pPr>
            <a:r>
              <a:rPr lang="es-CL" dirty="0" err="1" smtClean="0">
                <a:solidFill>
                  <a:schemeClr val="accent6">
                    <a:lumMod val="75000"/>
                  </a:schemeClr>
                </a:solidFill>
              </a:rPr>
              <a:t>Jason</a:t>
            </a:r>
            <a:r>
              <a:rPr lang="es-CL" dirty="0" smtClean="0">
                <a:solidFill>
                  <a:schemeClr val="accent6">
                    <a:lumMod val="75000"/>
                  </a:schemeClr>
                </a:solidFill>
              </a:rPr>
              <a:t> H., brillante estudiante de segundo curso estaba obsesionado con ingresar en la facultad de medicina, pero no cualquier facultad, soñaba con Harvard, pero Pologruto su profesor de física , le había dado una puntuación de 80 en un examen. Convencido de que la nota ponía en peligro sus sueños, </a:t>
            </a:r>
            <a:r>
              <a:rPr lang="es-CL" dirty="0" err="1" smtClean="0">
                <a:solidFill>
                  <a:schemeClr val="accent6">
                    <a:lumMod val="75000"/>
                  </a:schemeClr>
                </a:solidFill>
              </a:rPr>
              <a:t>jason</a:t>
            </a:r>
            <a:r>
              <a:rPr lang="es-CL" dirty="0" smtClean="0">
                <a:solidFill>
                  <a:schemeClr val="accent6">
                    <a:lumMod val="75000"/>
                  </a:schemeClr>
                </a:solidFill>
              </a:rPr>
              <a:t> fue a la escuela con un cuchillo de cocina y después de enfrentarse a Pologruto en el laboratorio de física, se lo clavo en el cuello antes de quedar reducido en su refriega. </a:t>
            </a:r>
          </a:p>
        </p:txBody>
      </p:sp>
    </p:spTree>
    <p:extLst>
      <p:ext uri="{BB962C8B-B14F-4D97-AF65-F5344CB8AC3E}">
        <p14:creationId xmlns:p14="http://schemas.microsoft.com/office/powerpoint/2010/main" val="26377494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riángulo isósceles"/>
          <p:cNvSpPr/>
          <p:nvPr/>
        </p:nvSpPr>
        <p:spPr>
          <a:xfrm>
            <a:off x="2843808" y="1869938"/>
            <a:ext cx="3384376" cy="288032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9600" b="1" dirty="0" smtClean="0"/>
              <a:t>IE</a:t>
            </a:r>
            <a:endParaRPr lang="es-CL" sz="9600" b="1" dirty="0"/>
          </a:p>
        </p:txBody>
      </p:sp>
      <p:sp>
        <p:nvSpPr>
          <p:cNvPr id="5" name="4 CuadroTexto"/>
          <p:cNvSpPr txBox="1"/>
          <p:nvPr/>
        </p:nvSpPr>
        <p:spPr>
          <a:xfrm rot="3546229">
            <a:off x="3787312" y="3248228"/>
            <a:ext cx="3872039" cy="369332"/>
          </a:xfrm>
          <a:prstGeom prst="rect">
            <a:avLst/>
          </a:prstGeom>
          <a:noFill/>
        </p:spPr>
        <p:txBody>
          <a:bodyPr wrap="square" rtlCol="0">
            <a:spAutoFit/>
          </a:bodyPr>
          <a:lstStyle/>
          <a:p>
            <a:r>
              <a:rPr lang="es-CL" dirty="0" smtClean="0"/>
              <a:t>INTELIGENCIA INTERPERSONAL </a:t>
            </a:r>
            <a:endParaRPr lang="es-CL" dirty="0"/>
          </a:p>
        </p:txBody>
      </p:sp>
      <p:sp>
        <p:nvSpPr>
          <p:cNvPr id="6" name="5 CuadroTexto"/>
          <p:cNvSpPr txBox="1"/>
          <p:nvPr/>
        </p:nvSpPr>
        <p:spPr>
          <a:xfrm rot="18081915">
            <a:off x="1569160" y="2893982"/>
            <a:ext cx="3952484" cy="369332"/>
          </a:xfrm>
          <a:prstGeom prst="rect">
            <a:avLst/>
          </a:prstGeom>
          <a:noFill/>
        </p:spPr>
        <p:txBody>
          <a:bodyPr wrap="square" rtlCol="0">
            <a:spAutoFit/>
          </a:bodyPr>
          <a:lstStyle/>
          <a:p>
            <a:r>
              <a:rPr lang="es-CL" dirty="0" smtClean="0"/>
              <a:t>INTELIGENCIA INTRAPERSONAL </a:t>
            </a:r>
            <a:endParaRPr lang="es-CL" dirty="0"/>
          </a:p>
        </p:txBody>
      </p:sp>
      <p:sp>
        <p:nvSpPr>
          <p:cNvPr id="7" name="6 Cerrar llave"/>
          <p:cNvSpPr/>
          <p:nvPr/>
        </p:nvSpPr>
        <p:spPr>
          <a:xfrm>
            <a:off x="6372200" y="769074"/>
            <a:ext cx="503709" cy="441994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dirty="0"/>
          </a:p>
        </p:txBody>
      </p:sp>
      <p:sp>
        <p:nvSpPr>
          <p:cNvPr id="8" name="7 Abrir llave"/>
          <p:cNvSpPr/>
          <p:nvPr/>
        </p:nvSpPr>
        <p:spPr>
          <a:xfrm>
            <a:off x="2149967" y="769074"/>
            <a:ext cx="628721" cy="442041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b="1" dirty="0"/>
          </a:p>
        </p:txBody>
      </p:sp>
      <p:sp>
        <p:nvSpPr>
          <p:cNvPr id="11" name="10 Abrir llave"/>
          <p:cNvSpPr/>
          <p:nvPr/>
        </p:nvSpPr>
        <p:spPr>
          <a:xfrm rot="16200000">
            <a:off x="4246164" y="3396958"/>
            <a:ext cx="628721" cy="3335321"/>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b="1" dirty="0"/>
          </a:p>
        </p:txBody>
      </p:sp>
      <p:sp>
        <p:nvSpPr>
          <p:cNvPr id="12" name="11 CuadroTexto"/>
          <p:cNvSpPr txBox="1"/>
          <p:nvPr/>
        </p:nvSpPr>
        <p:spPr>
          <a:xfrm>
            <a:off x="2892864" y="5585754"/>
            <a:ext cx="3479336" cy="646331"/>
          </a:xfrm>
          <a:prstGeom prst="rect">
            <a:avLst/>
          </a:prstGeom>
          <a:noFill/>
        </p:spPr>
        <p:txBody>
          <a:bodyPr wrap="square" rtlCol="0">
            <a:spAutoFit/>
          </a:bodyPr>
          <a:lstStyle/>
          <a:p>
            <a:pPr algn="ctr"/>
            <a:r>
              <a:rPr lang="es-CL" dirty="0" smtClean="0"/>
              <a:t>Estructuración de metas sobre la base de valores </a:t>
            </a:r>
            <a:endParaRPr lang="es-CL" dirty="0"/>
          </a:p>
        </p:txBody>
      </p:sp>
      <p:sp>
        <p:nvSpPr>
          <p:cNvPr id="13" name="12 CuadroTexto"/>
          <p:cNvSpPr txBox="1"/>
          <p:nvPr/>
        </p:nvSpPr>
        <p:spPr>
          <a:xfrm>
            <a:off x="216123" y="1301648"/>
            <a:ext cx="1898447" cy="3600986"/>
          </a:xfrm>
          <a:prstGeom prst="rect">
            <a:avLst/>
          </a:prstGeom>
          <a:noFill/>
        </p:spPr>
        <p:txBody>
          <a:bodyPr wrap="square" rtlCol="0">
            <a:spAutoFit/>
          </a:bodyPr>
          <a:lstStyle/>
          <a:p>
            <a:pPr marL="285750" indent="-285750" algn="just">
              <a:lnSpc>
                <a:spcPct val="150000"/>
              </a:lnSpc>
              <a:buFont typeface="Arial" pitchFamily="34" charset="0"/>
              <a:buChar char="•"/>
            </a:pPr>
            <a:r>
              <a:rPr lang="es-CL" sz="1400" b="1" dirty="0" smtClean="0">
                <a:solidFill>
                  <a:schemeClr val="accent1">
                    <a:lumMod val="50000"/>
                  </a:schemeClr>
                </a:solidFill>
              </a:rPr>
              <a:t>Autoestima</a:t>
            </a:r>
          </a:p>
          <a:p>
            <a:pPr marL="285750" indent="-285750" algn="just">
              <a:lnSpc>
                <a:spcPct val="150000"/>
              </a:lnSpc>
              <a:buFont typeface="Arial" pitchFamily="34" charset="0"/>
              <a:buChar char="•"/>
            </a:pPr>
            <a:r>
              <a:rPr lang="es-CL" sz="1400" b="1" dirty="0" smtClean="0">
                <a:solidFill>
                  <a:schemeClr val="accent1">
                    <a:lumMod val="50000"/>
                  </a:schemeClr>
                </a:solidFill>
              </a:rPr>
              <a:t>Control de enojo</a:t>
            </a:r>
          </a:p>
          <a:p>
            <a:pPr marL="285750" indent="-285750" algn="just">
              <a:lnSpc>
                <a:spcPct val="150000"/>
              </a:lnSpc>
              <a:buFont typeface="Arial" pitchFamily="34" charset="0"/>
              <a:buChar char="•"/>
            </a:pPr>
            <a:r>
              <a:rPr lang="es-CL" sz="1400" b="1" dirty="0" smtClean="0">
                <a:solidFill>
                  <a:schemeClr val="accent1">
                    <a:lumMod val="50000"/>
                  </a:schemeClr>
                </a:solidFill>
              </a:rPr>
              <a:t>Manejo del estrés</a:t>
            </a:r>
          </a:p>
          <a:p>
            <a:pPr marL="285750" indent="-285750" algn="just">
              <a:lnSpc>
                <a:spcPct val="150000"/>
              </a:lnSpc>
              <a:buFont typeface="Arial" pitchFamily="34" charset="0"/>
              <a:buChar char="•"/>
            </a:pPr>
            <a:r>
              <a:rPr lang="es-CL" sz="1400" b="1" dirty="0" smtClean="0">
                <a:solidFill>
                  <a:schemeClr val="accent1">
                    <a:lumMod val="50000"/>
                  </a:schemeClr>
                </a:solidFill>
              </a:rPr>
              <a:t>Reconocimiento de emociones</a:t>
            </a:r>
          </a:p>
          <a:p>
            <a:pPr marL="285750" indent="-285750" algn="just">
              <a:lnSpc>
                <a:spcPct val="150000"/>
              </a:lnSpc>
              <a:buFont typeface="Arial" pitchFamily="34" charset="0"/>
              <a:buChar char="•"/>
            </a:pPr>
            <a:r>
              <a:rPr lang="es-CL" sz="1400" b="1" dirty="0" smtClean="0">
                <a:solidFill>
                  <a:schemeClr val="accent1">
                    <a:lumMod val="50000"/>
                  </a:schemeClr>
                </a:solidFill>
              </a:rPr>
              <a:t>Tolerancia a la frustración</a:t>
            </a:r>
          </a:p>
          <a:p>
            <a:pPr marL="285750" indent="-285750" algn="just">
              <a:lnSpc>
                <a:spcPct val="150000"/>
              </a:lnSpc>
              <a:buFont typeface="Arial" pitchFamily="34" charset="0"/>
              <a:buChar char="•"/>
            </a:pPr>
            <a:r>
              <a:rPr lang="es-CL" sz="1400" b="1" dirty="0" smtClean="0">
                <a:solidFill>
                  <a:schemeClr val="accent1">
                    <a:lumMod val="50000"/>
                  </a:schemeClr>
                </a:solidFill>
              </a:rPr>
              <a:t>Optimismo</a:t>
            </a:r>
          </a:p>
          <a:p>
            <a:endParaRPr lang="es-CL" sz="1600" dirty="0">
              <a:solidFill>
                <a:schemeClr val="accent1">
                  <a:lumMod val="50000"/>
                </a:schemeClr>
              </a:solidFill>
            </a:endParaRPr>
          </a:p>
        </p:txBody>
      </p:sp>
      <p:sp>
        <p:nvSpPr>
          <p:cNvPr id="14" name="13 CuadroTexto"/>
          <p:cNvSpPr txBox="1"/>
          <p:nvPr/>
        </p:nvSpPr>
        <p:spPr>
          <a:xfrm flipH="1">
            <a:off x="6902921" y="1869938"/>
            <a:ext cx="1584523" cy="2031325"/>
          </a:xfrm>
          <a:prstGeom prst="rect">
            <a:avLst/>
          </a:prstGeom>
          <a:noFill/>
        </p:spPr>
        <p:txBody>
          <a:bodyPr wrap="square" rtlCol="0">
            <a:spAutoFit/>
          </a:bodyPr>
          <a:lstStyle/>
          <a:p>
            <a:pPr marL="285750" indent="-285750" algn="just">
              <a:buFont typeface="Arial" pitchFamily="34" charset="0"/>
              <a:buChar char="•"/>
            </a:pPr>
            <a:r>
              <a:rPr lang="es-CL" sz="1400" b="1" dirty="0" smtClean="0">
                <a:solidFill>
                  <a:schemeClr val="accent1">
                    <a:lumMod val="50000"/>
                  </a:schemeClr>
                </a:solidFill>
              </a:rPr>
              <a:t>Trabajo en equipo</a:t>
            </a:r>
          </a:p>
          <a:p>
            <a:pPr algn="just"/>
            <a:endParaRPr lang="es-CL" sz="1400" b="1" dirty="0" smtClean="0">
              <a:solidFill>
                <a:schemeClr val="accent1">
                  <a:lumMod val="50000"/>
                </a:schemeClr>
              </a:solidFill>
            </a:endParaRPr>
          </a:p>
          <a:p>
            <a:pPr marL="285750" indent="-285750" algn="just">
              <a:buFont typeface="Arial" pitchFamily="34" charset="0"/>
              <a:buChar char="•"/>
            </a:pPr>
            <a:r>
              <a:rPr lang="es-CL" sz="1400" b="1" dirty="0" smtClean="0">
                <a:solidFill>
                  <a:schemeClr val="accent1">
                    <a:lumMod val="50000"/>
                  </a:schemeClr>
                </a:solidFill>
              </a:rPr>
              <a:t>Solución de problemas</a:t>
            </a:r>
          </a:p>
          <a:p>
            <a:pPr marL="285750" indent="-285750" algn="just">
              <a:buFont typeface="Arial" pitchFamily="34" charset="0"/>
              <a:buChar char="•"/>
            </a:pPr>
            <a:endParaRPr lang="es-CL" sz="1400" b="1" dirty="0" smtClean="0">
              <a:solidFill>
                <a:schemeClr val="accent1">
                  <a:lumMod val="50000"/>
                </a:schemeClr>
              </a:solidFill>
            </a:endParaRPr>
          </a:p>
          <a:p>
            <a:pPr marL="285750" indent="-285750" algn="just">
              <a:buFont typeface="Arial" pitchFamily="34" charset="0"/>
              <a:buChar char="•"/>
            </a:pPr>
            <a:r>
              <a:rPr lang="es-CL" sz="1400" b="1" dirty="0" smtClean="0">
                <a:solidFill>
                  <a:schemeClr val="accent1">
                    <a:lumMod val="50000"/>
                  </a:schemeClr>
                </a:solidFill>
              </a:rPr>
              <a:t>Empatía </a:t>
            </a:r>
          </a:p>
          <a:p>
            <a:pPr algn="just"/>
            <a:endParaRPr lang="es-CL" sz="1400" b="1" dirty="0" smtClean="0">
              <a:solidFill>
                <a:schemeClr val="accent1">
                  <a:lumMod val="50000"/>
                </a:schemeClr>
              </a:solidFill>
            </a:endParaRPr>
          </a:p>
          <a:p>
            <a:pPr marL="285750" indent="-285750" algn="just">
              <a:buFont typeface="Arial" pitchFamily="34" charset="0"/>
              <a:buChar char="•"/>
            </a:pPr>
            <a:r>
              <a:rPr lang="es-CL" sz="1400" b="1" dirty="0" smtClean="0">
                <a:solidFill>
                  <a:schemeClr val="accent1">
                    <a:lumMod val="50000"/>
                  </a:schemeClr>
                </a:solidFill>
              </a:rPr>
              <a:t>Asertividad</a:t>
            </a:r>
            <a:endParaRPr lang="es-CL" sz="1400" b="1" dirty="0">
              <a:solidFill>
                <a:schemeClr val="accent1">
                  <a:lumMod val="50000"/>
                </a:schemeClr>
              </a:solidFill>
            </a:endParaRPr>
          </a:p>
        </p:txBody>
      </p:sp>
    </p:spTree>
    <p:extLst>
      <p:ext uri="{BB962C8B-B14F-4D97-AF65-F5344CB8AC3E}">
        <p14:creationId xmlns:p14="http://schemas.microsoft.com/office/powerpoint/2010/main" val="7406114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¿Para que sirven las emociones?</a:t>
            </a:r>
            <a:endParaRPr lang="es-CL" dirty="0"/>
          </a:p>
        </p:txBody>
      </p:sp>
      <p:sp>
        <p:nvSpPr>
          <p:cNvPr id="3" name="2 Marcador de contenido"/>
          <p:cNvSpPr>
            <a:spLocks noGrp="1"/>
          </p:cNvSpPr>
          <p:nvPr>
            <p:ph idx="1"/>
          </p:nvPr>
        </p:nvSpPr>
        <p:spPr/>
        <p:txBody>
          <a:bodyPr/>
          <a:lstStyle/>
          <a:p>
            <a:endParaRPr lang="es-CL" dirty="0" smtClean="0"/>
          </a:p>
          <a:p>
            <a:r>
              <a:rPr lang="es-CL" dirty="0" smtClean="0"/>
              <a:t>El término </a:t>
            </a:r>
            <a:r>
              <a:rPr lang="es-CL" i="1" dirty="0" smtClean="0"/>
              <a:t>emoción</a:t>
            </a:r>
            <a:r>
              <a:rPr lang="es-CL" dirty="0" smtClean="0"/>
              <a:t> viene del latín </a:t>
            </a:r>
            <a:r>
              <a:rPr lang="es-CL" i="1" dirty="0" err="1" smtClean="0"/>
              <a:t>emotĭo</a:t>
            </a:r>
            <a:r>
              <a:rPr lang="es-CL" dirty="0" smtClean="0"/>
              <a:t>,</a:t>
            </a:r>
          </a:p>
          <a:p>
            <a:pPr>
              <a:buNone/>
            </a:pPr>
            <a:r>
              <a:rPr lang="es-CL" dirty="0" smtClean="0"/>
              <a:t> que significa movimiento o impulso.</a:t>
            </a:r>
          </a:p>
          <a:p>
            <a:pPr>
              <a:buNone/>
            </a:pPr>
            <a:endParaRPr lang="es-CL" dirty="0" smtClean="0"/>
          </a:p>
          <a:p>
            <a:pPr algn="ctr">
              <a:buNone/>
            </a:pPr>
            <a:r>
              <a:rPr lang="es-CL" b="1" dirty="0" smtClean="0">
                <a:solidFill>
                  <a:schemeClr val="accent6">
                    <a:lumMod val="75000"/>
                  </a:schemeClr>
                </a:solidFill>
              </a:rPr>
              <a:t>“AQUELLO DE TE MUEVE” </a:t>
            </a:r>
          </a:p>
          <a:p>
            <a:pPr algn="ctr">
              <a:buNone/>
            </a:pPr>
            <a:endParaRPr lang="es-CL" dirty="0" smtClean="0">
              <a:solidFill>
                <a:schemeClr val="accent6">
                  <a:lumMod val="75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556792"/>
            <a:ext cx="8229600" cy="5017744"/>
          </a:xfrm>
        </p:spPr>
        <p:txBody>
          <a:bodyPr/>
          <a:lstStyle/>
          <a:p>
            <a:pPr algn="just"/>
            <a:r>
              <a:rPr lang="es-CL" dirty="0" smtClean="0"/>
              <a:t>Cada emoción nos predispone de un modo diferente  a la acción  y nos permiten resolver innumerables desafios a los que se ve sometida la existencia humana. </a:t>
            </a:r>
          </a:p>
          <a:p>
            <a:pPr algn="just"/>
            <a:endParaRPr lang="es-CL" dirty="0" smtClean="0"/>
          </a:p>
          <a:p>
            <a:pPr algn="just"/>
            <a:r>
              <a:rPr lang="es-CL" dirty="0" smtClean="0"/>
              <a:t>Decisiones y acciones dependen tanto de nuestros sentimientos y  pensamiento, pero para bien y mal, en aquellos momentos que nos envuelven las emociones la razón se ve anulada. </a:t>
            </a:r>
            <a:endParaRPr lang="es-C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8 Diagrama"/>
          <p:cNvGraphicFramePr/>
          <p:nvPr>
            <p:extLst>
              <p:ext uri="{D42A27DB-BD31-4B8C-83A1-F6EECF244321}">
                <p14:modId xmlns:p14="http://schemas.microsoft.com/office/powerpoint/2010/main" val="207762949"/>
              </p:ext>
            </p:extLst>
          </p:nvPr>
        </p:nvGraphicFramePr>
        <p:xfrm>
          <a:off x="323528" y="2492896"/>
          <a:ext cx="8424936" cy="37039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1 Rectángulo"/>
          <p:cNvSpPr/>
          <p:nvPr/>
        </p:nvSpPr>
        <p:spPr>
          <a:xfrm>
            <a:off x="1691680" y="908719"/>
            <a:ext cx="6473247" cy="584775"/>
          </a:xfrm>
          <a:prstGeom prst="rect">
            <a:avLst/>
          </a:prstGeom>
        </p:spPr>
        <p:txBody>
          <a:bodyPr wrap="none">
            <a:spAutoFit/>
          </a:bodyPr>
          <a:lstStyle/>
          <a:p>
            <a:r>
              <a:rPr lang="es-CL" sz="3200" b="1" dirty="0">
                <a:solidFill>
                  <a:schemeClr val="accent6">
                    <a:lumMod val="75000"/>
                  </a:schemeClr>
                </a:solidFill>
              </a:rPr>
              <a:t>IMPULSOS </a:t>
            </a:r>
            <a:r>
              <a:rPr lang="es-CL" sz="3200" b="1" dirty="0" smtClean="0">
                <a:solidFill>
                  <a:schemeClr val="accent6">
                    <a:lumMod val="75000"/>
                  </a:schemeClr>
                </a:solidFill>
              </a:rPr>
              <a:t>PARA </a:t>
            </a:r>
            <a:r>
              <a:rPr lang="es-CL" sz="3200" b="1" dirty="0">
                <a:solidFill>
                  <a:schemeClr val="accent6">
                    <a:lumMod val="75000"/>
                  </a:schemeClr>
                </a:solidFill>
              </a:rPr>
              <a:t>LA ACCIÓN</a:t>
            </a:r>
          </a:p>
        </p:txBody>
      </p:sp>
      <p:sp>
        <p:nvSpPr>
          <p:cNvPr id="4" name="3 CuadroTexto"/>
          <p:cNvSpPr txBox="1"/>
          <p:nvPr/>
        </p:nvSpPr>
        <p:spPr>
          <a:xfrm>
            <a:off x="1547664" y="1700808"/>
            <a:ext cx="5976664" cy="707886"/>
          </a:xfrm>
          <a:prstGeom prst="rect">
            <a:avLst/>
          </a:prstGeom>
          <a:noFill/>
        </p:spPr>
        <p:txBody>
          <a:bodyPr wrap="square" rtlCol="0">
            <a:spAutoFit/>
          </a:bodyPr>
          <a:lstStyle/>
          <a:p>
            <a:pPr algn="ctr"/>
            <a:r>
              <a:rPr lang="es-CL" sz="2000" dirty="0" smtClean="0">
                <a:solidFill>
                  <a:srgbClr val="00B0F0"/>
                </a:solidFill>
              </a:rPr>
              <a:t>Las emociones predisponen al cuerpo a un tipo diferente de respuesta </a:t>
            </a:r>
            <a:endParaRPr lang="es-CL" sz="2000" dirty="0">
              <a:solidFill>
                <a:srgbClr val="00B0F0"/>
              </a:solidFill>
            </a:endParaRPr>
          </a:p>
        </p:txBody>
      </p:sp>
    </p:spTree>
    <p:extLst>
      <p:ext uri="{BB962C8B-B14F-4D97-AF65-F5344CB8AC3E}">
        <p14:creationId xmlns:p14="http://schemas.microsoft.com/office/powerpoint/2010/main" val="315466645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o">
  <a:themeElements>
    <a:clrScheme name="Urbano">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o">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o">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630</TotalTime>
  <Words>808</Words>
  <Application>Microsoft Office PowerPoint</Application>
  <PresentationFormat>Presentación en pantalla (4:3)</PresentationFormat>
  <Paragraphs>105</Paragraphs>
  <Slides>15</Slides>
  <Notes>1</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Urbano</vt:lpstr>
      <vt:lpstr>IE</vt:lpstr>
      <vt:lpstr>Presentación de PowerPoint</vt:lpstr>
      <vt:lpstr>INTELIGENCIA EMOCIONAL </vt:lpstr>
      <vt:lpstr>ACLARACIÓN IE </vt:lpstr>
      <vt:lpstr>CUANDO LO INTELIGENTE ES TONTO</vt:lpstr>
      <vt:lpstr>Presentación de PowerPoint</vt:lpstr>
      <vt:lpstr>¿Para que sirven las emociones?</vt:lpstr>
      <vt:lpstr>Presentación de PowerPoint</vt:lpstr>
      <vt:lpstr>Presentación de PowerPoint</vt:lpstr>
      <vt:lpstr>Presentación de PowerPoint</vt:lpstr>
      <vt:lpstr>Presentación de PowerPoint</vt:lpstr>
      <vt:lpstr>COMPONENTES IE</vt:lpstr>
      <vt:lpstr>LA APTITUD MAGISTRAL</vt:lpstr>
      <vt:lpstr>Presentación de PowerPoint</vt:lpstr>
      <vt:lpstr>Mujere MUJER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Danitza</dc:creator>
  <cp:lastModifiedBy>Ernesto Olavarria Lay (Sierra &amp; Plaza Ingeniería y S</cp:lastModifiedBy>
  <cp:revision>38</cp:revision>
  <dcterms:created xsi:type="dcterms:W3CDTF">2012-05-31T22:29:21Z</dcterms:created>
  <dcterms:modified xsi:type="dcterms:W3CDTF">2014-05-30T13:08:29Z</dcterms:modified>
</cp:coreProperties>
</file>